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omments/modernComment_14B_9EA5DB61.xml" ContentType="application/vnd.ms-powerpoint.comments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omments/modernComment_14C_792DBC2F.xml" ContentType="application/vnd.ms-powerpoint.comment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337" r:id="rId2"/>
    <p:sldId id="340" r:id="rId3"/>
    <p:sldId id="300" r:id="rId4"/>
    <p:sldId id="327" r:id="rId5"/>
    <p:sldId id="303" r:id="rId6"/>
    <p:sldId id="328" r:id="rId7"/>
    <p:sldId id="316" r:id="rId8"/>
    <p:sldId id="324" r:id="rId9"/>
    <p:sldId id="325" r:id="rId10"/>
    <p:sldId id="326" r:id="rId11"/>
    <p:sldId id="330" r:id="rId12"/>
    <p:sldId id="329" r:id="rId13"/>
    <p:sldId id="331" r:id="rId14"/>
    <p:sldId id="332" r:id="rId15"/>
    <p:sldId id="333" r:id="rId16"/>
    <p:sldId id="334" r:id="rId17"/>
    <p:sldId id="335" r:id="rId18"/>
    <p:sldId id="336" r:id="rId19"/>
    <p:sldId id="317" r:id="rId20"/>
    <p:sldId id="320" r:id="rId21"/>
    <p:sldId id="318" r:id="rId22"/>
    <p:sldId id="319" r:id="rId23"/>
    <p:sldId id="321" r:id="rId24"/>
    <p:sldId id="322" r:id="rId25"/>
    <p:sldId id="323" r:id="rId26"/>
    <p:sldId id="302" r:id="rId27"/>
    <p:sldId id="338" r:id="rId28"/>
    <p:sldId id="339" r:id="rId29"/>
    <p:sldId id="341" r:id="rId30"/>
    <p:sldId id="342" r:id="rId3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87664D6-B922-603D-8398-22D3F9FA6EBC}" name="MVDr. Adriana Majoroš Osová" initials="AM" userId="S::majorososova@cymedica.com::5fd0d515-47d2-4d2e-b792-93499fe9d3f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9658"/>
    <a:srgbClr val="3B2E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4"/>
    <p:restoredTop sz="94658"/>
  </p:normalViewPr>
  <p:slideViewPr>
    <p:cSldViewPr snapToGrid="0">
      <p:cViewPr varScale="1">
        <p:scale>
          <a:sx n="105" d="100"/>
          <a:sy n="105" d="100"/>
        </p:scale>
        <p:origin x="9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omments/modernComment_14B_9EA5DB6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D239E63-CFFC-4C35-8C02-D0CE0BB312D3}" authorId="{587664D6-B922-603D-8398-22D3F9FA6EBC}" created="2026-09-14T09:55:23.959">
    <pc:sldMkLst xmlns:pc="http://schemas.microsoft.com/office/powerpoint/2013/main/command">
      <pc:docMk/>
      <pc:sldMk cId="2661669729" sldId="331"/>
    </pc:sldMkLst>
    <p188:txBody>
      <a:bodyPr/>
      <a:lstStyle/>
      <a:p>
        <a:r>
          <a:rPr lang="sk-SK"/>
          <a:t>Nnechať len tento a ten za ním, a prvý dať preč</a:t>
        </a:r>
      </a:p>
    </p188:txBody>
  </p188:cm>
</p188:cmLst>
</file>

<file path=ppt/comments/modernComment_14C_792DBC2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A299AE8-0619-4740-BD0E-5F57A5163B01}" authorId="{587664D6-B922-603D-8398-22D3F9FA6EBC}" created="2026-09-14T09:58:06.909">
    <pc:sldMkLst xmlns:pc="http://schemas.microsoft.com/office/powerpoint/2013/main/command">
      <pc:docMk/>
      <pc:sldMk cId="2033040431" sldId="332"/>
    </pc:sldMkLst>
    <p188:txBody>
      <a:bodyPr/>
      <a:lstStyle/>
      <a:p>
        <a:r>
          <a:rPr lang="sk-SK"/>
          <a:t>Ten prvý BRD slajd vynechať a nechať tieto takto osobitne, doplnila som ti čo si mal na prvom slajde (žltým), plus návrh názvu slajdu (zeleným)?</a:t>
        </a:r>
      </a:p>
    </p188:txBody>
  </p188:cm>
  <p188:cm id="{15E1CBD3-1E2D-48E1-9FB0-4012B446EE3D}" authorId="{587664D6-B922-603D-8398-22D3F9FA6EBC}" created="2026-09-14T10:50:21.771">
    <pc:sldMkLst xmlns:pc="http://schemas.microsoft.com/office/powerpoint/2013/main/command">
      <pc:docMk/>
      <pc:sldMk cId="2033040431" sldId="332"/>
    </pc:sldMkLst>
    <p188:txBody>
      <a:bodyPr/>
      <a:lstStyle/>
      <a:p>
        <a:r>
          <a:rPr lang="sk-SK"/>
          <a:t>Čo znamená slovo zvýraznené ružovým-  používanie scoringových systémov ? Nemalo to byť scríningových?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9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9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8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#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7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7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4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20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15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15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26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27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27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28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#28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#20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#22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#20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#16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AF3446-B533-4B47-A1E2-545CFD47EA57}" type="doc">
      <dgm:prSet loTypeId="urn:microsoft.com/office/officeart/2005/8/layout/vList2" loCatId="list" qsTypeId="urn:microsoft.com/office/officeart/2005/8/quickstyle/simple1#145" qsCatId="simple" csTypeId="urn:microsoft.com/office/officeart/2005/8/colors/accent1_2#97" csCatId="accent1"/>
      <dgm:spPr/>
      <dgm:t>
        <a:bodyPr/>
        <a:lstStyle/>
        <a:p>
          <a:endParaRPr lang="en-US"/>
        </a:p>
      </dgm:t>
    </dgm:pt>
    <dgm:pt modelId="{804ABDAF-8A36-463A-99EE-71B2CB4AF462}">
      <dgm:prSet/>
      <dgm:spPr/>
      <dgm:t>
        <a:bodyPr/>
        <a:lstStyle/>
        <a:p>
          <a:r>
            <a:rPr lang="sk-SK"/>
            <a:t>1) Na počiatku bolo teľa</a:t>
          </a:r>
          <a:endParaRPr lang="en-US"/>
        </a:p>
      </dgm:t>
    </dgm:pt>
    <dgm:pt modelId="{6DD7D414-51E6-49C1-A75B-19B9F03A0147}" type="parTrans" cxnId="{6160E3F9-2EFD-4FC2-891D-89D562096A81}">
      <dgm:prSet/>
      <dgm:spPr/>
      <dgm:t>
        <a:bodyPr/>
        <a:lstStyle/>
        <a:p>
          <a:endParaRPr lang="en-US"/>
        </a:p>
      </dgm:t>
    </dgm:pt>
    <dgm:pt modelId="{DA1207E5-3C3A-4FEB-B354-07914297EB22}" type="sibTrans" cxnId="{6160E3F9-2EFD-4FC2-891D-89D562096A81}">
      <dgm:prSet/>
      <dgm:spPr/>
      <dgm:t>
        <a:bodyPr/>
        <a:lstStyle/>
        <a:p>
          <a:endParaRPr lang="en-US"/>
        </a:p>
      </dgm:t>
    </dgm:pt>
    <dgm:pt modelId="{11CEDCA8-DEF7-466B-BB88-77736CA59ACF}">
      <dgm:prSet/>
      <dgm:spPr/>
      <dgm:t>
        <a:bodyPr/>
        <a:lstStyle/>
        <a:p>
          <a:r>
            <a:rPr lang="sk-SK"/>
            <a:t>2) Hnačkové ochorenia</a:t>
          </a:r>
          <a:endParaRPr lang="en-US"/>
        </a:p>
      </dgm:t>
    </dgm:pt>
    <dgm:pt modelId="{8D81CE40-4CC6-4A73-9574-0BBD4502C99B}" type="parTrans" cxnId="{989AABB3-A1D6-4757-BBC6-CF23F49D5C6A}">
      <dgm:prSet/>
      <dgm:spPr/>
      <dgm:t>
        <a:bodyPr/>
        <a:lstStyle/>
        <a:p>
          <a:endParaRPr lang="en-US"/>
        </a:p>
      </dgm:t>
    </dgm:pt>
    <dgm:pt modelId="{69C87A4F-2588-4E75-B6EC-247C40821A66}" type="sibTrans" cxnId="{989AABB3-A1D6-4757-BBC6-CF23F49D5C6A}">
      <dgm:prSet/>
      <dgm:spPr/>
      <dgm:t>
        <a:bodyPr/>
        <a:lstStyle/>
        <a:p>
          <a:endParaRPr lang="en-US"/>
        </a:p>
      </dgm:t>
    </dgm:pt>
    <dgm:pt modelId="{6F1E19F5-16FA-497F-9D58-9AFAB0BAC378}">
      <dgm:prSet/>
      <dgm:spPr/>
      <dgm:t>
        <a:bodyPr/>
        <a:lstStyle/>
        <a:p>
          <a:r>
            <a:rPr lang="sk-SK"/>
            <a:t>3) BRD</a:t>
          </a:r>
          <a:endParaRPr lang="en-US"/>
        </a:p>
      </dgm:t>
    </dgm:pt>
    <dgm:pt modelId="{CDB1CA8B-729E-4058-AE57-CC969B05AC6B}" type="parTrans" cxnId="{4899E75F-1204-44E9-AF43-C1D58FF416F0}">
      <dgm:prSet/>
      <dgm:spPr/>
      <dgm:t>
        <a:bodyPr/>
        <a:lstStyle/>
        <a:p>
          <a:endParaRPr lang="en-US"/>
        </a:p>
      </dgm:t>
    </dgm:pt>
    <dgm:pt modelId="{324209F1-E187-44E4-8C07-610B21D9F9C9}" type="sibTrans" cxnId="{4899E75F-1204-44E9-AF43-C1D58FF416F0}">
      <dgm:prSet/>
      <dgm:spPr/>
      <dgm:t>
        <a:bodyPr/>
        <a:lstStyle/>
        <a:p>
          <a:endParaRPr lang="en-US"/>
        </a:p>
      </dgm:t>
    </dgm:pt>
    <dgm:pt modelId="{C5207DF6-5627-494D-B2F7-57A84BFBA67C}">
      <dgm:prSet/>
      <dgm:spPr/>
      <dgm:t>
        <a:bodyPr/>
        <a:lstStyle/>
        <a:p>
          <a:r>
            <a:rPr lang="sk-SK"/>
            <a:t>4) Iné prenatálne ochorenia</a:t>
          </a:r>
          <a:endParaRPr lang="en-US"/>
        </a:p>
      </dgm:t>
    </dgm:pt>
    <dgm:pt modelId="{49FBACB6-46E4-4CA4-9B59-6D16453836E4}" type="parTrans" cxnId="{8592BB59-FF90-4ADD-A8EE-FC612A7870D1}">
      <dgm:prSet/>
      <dgm:spPr/>
      <dgm:t>
        <a:bodyPr/>
        <a:lstStyle/>
        <a:p>
          <a:endParaRPr lang="en-US"/>
        </a:p>
      </dgm:t>
    </dgm:pt>
    <dgm:pt modelId="{E8FDB966-4AE4-48D6-A14D-84155AFC1BFA}" type="sibTrans" cxnId="{8592BB59-FF90-4ADD-A8EE-FC612A7870D1}">
      <dgm:prSet/>
      <dgm:spPr/>
      <dgm:t>
        <a:bodyPr/>
        <a:lstStyle/>
        <a:p>
          <a:endParaRPr lang="en-US"/>
        </a:p>
      </dgm:t>
    </dgm:pt>
    <dgm:pt modelId="{95F31902-9927-4750-BB44-734935214277}">
      <dgm:prSet/>
      <dgm:spPr/>
      <dgm:t>
        <a:bodyPr/>
        <a:lstStyle/>
        <a:p>
          <a:r>
            <a:rPr lang="sk-SK"/>
            <a:t>5) Parazitárne ochorenia</a:t>
          </a:r>
          <a:endParaRPr lang="en-US"/>
        </a:p>
      </dgm:t>
    </dgm:pt>
    <dgm:pt modelId="{DB21372C-5BE1-4F7E-880B-180B39B30FD8}" type="parTrans" cxnId="{32CC9DBC-EBAC-47B2-BFA3-59104F9FA5A8}">
      <dgm:prSet/>
      <dgm:spPr/>
      <dgm:t>
        <a:bodyPr/>
        <a:lstStyle/>
        <a:p>
          <a:endParaRPr lang="en-US"/>
        </a:p>
      </dgm:t>
    </dgm:pt>
    <dgm:pt modelId="{AF5B5F62-D0F4-4AFA-823A-72B4A2C9452A}" type="sibTrans" cxnId="{32CC9DBC-EBAC-47B2-BFA3-59104F9FA5A8}">
      <dgm:prSet/>
      <dgm:spPr/>
      <dgm:t>
        <a:bodyPr/>
        <a:lstStyle/>
        <a:p>
          <a:endParaRPr lang="en-US"/>
        </a:p>
      </dgm:t>
    </dgm:pt>
    <dgm:pt modelId="{B90FF86B-FBAD-4005-BD71-C1FE8BACE774}">
      <dgm:prSet/>
      <dgm:spPr/>
      <dgm:t>
        <a:bodyPr/>
        <a:lstStyle/>
        <a:p>
          <a:r>
            <a:rPr lang="sk-SK"/>
            <a:t>6) Pohybový aparát a končatiny</a:t>
          </a:r>
          <a:endParaRPr lang="en-US"/>
        </a:p>
      </dgm:t>
    </dgm:pt>
    <dgm:pt modelId="{59B80ECB-46CE-47D3-BBC9-A8221D726508}" type="parTrans" cxnId="{2EE67012-A397-4804-97C8-BCF291E4FB6F}">
      <dgm:prSet/>
      <dgm:spPr/>
      <dgm:t>
        <a:bodyPr/>
        <a:lstStyle/>
        <a:p>
          <a:endParaRPr lang="en-US"/>
        </a:p>
      </dgm:t>
    </dgm:pt>
    <dgm:pt modelId="{04DBE787-8967-4601-9BF3-3A234DD42D74}" type="sibTrans" cxnId="{2EE67012-A397-4804-97C8-BCF291E4FB6F}">
      <dgm:prSet/>
      <dgm:spPr/>
      <dgm:t>
        <a:bodyPr/>
        <a:lstStyle/>
        <a:p>
          <a:endParaRPr lang="en-US"/>
        </a:p>
      </dgm:t>
    </dgm:pt>
    <dgm:pt modelId="{0457FBE4-F2B6-43ED-93E7-31EA8068F982}">
      <dgm:prSet/>
      <dgm:spPr/>
      <dgm:t>
        <a:bodyPr/>
        <a:lstStyle/>
        <a:p>
          <a:r>
            <a:rPr lang="sk-SK"/>
            <a:t>7) Prechodné obdobie po odstave</a:t>
          </a:r>
          <a:endParaRPr lang="en-US"/>
        </a:p>
      </dgm:t>
    </dgm:pt>
    <dgm:pt modelId="{E16FE6D2-2065-4586-9C24-F5EFFDD6F5C5}" type="parTrans" cxnId="{1FA0FEF4-6ADE-4452-AA79-E682554CEA0B}">
      <dgm:prSet/>
      <dgm:spPr/>
      <dgm:t>
        <a:bodyPr/>
        <a:lstStyle/>
        <a:p>
          <a:endParaRPr lang="en-US"/>
        </a:p>
      </dgm:t>
    </dgm:pt>
    <dgm:pt modelId="{A2DDA15D-257A-4BBE-B6F6-2763F1BADE11}" type="sibTrans" cxnId="{1FA0FEF4-6ADE-4452-AA79-E682554CEA0B}">
      <dgm:prSet/>
      <dgm:spPr/>
      <dgm:t>
        <a:bodyPr/>
        <a:lstStyle/>
        <a:p>
          <a:endParaRPr lang="en-US"/>
        </a:p>
      </dgm:t>
    </dgm:pt>
    <dgm:pt modelId="{8A9A61DB-8276-4064-8006-F7ADDC6FAA92}">
      <dgm:prSet/>
      <dgm:spPr/>
      <dgm:t>
        <a:bodyPr/>
        <a:lstStyle/>
        <a:p>
          <a:r>
            <a:rPr lang="sk-SK"/>
            <a:t>8) Zhrnutie dôležitých aspektov</a:t>
          </a:r>
          <a:endParaRPr lang="en-US"/>
        </a:p>
      </dgm:t>
    </dgm:pt>
    <dgm:pt modelId="{1F9B57E4-5FD7-4751-9FB7-1D466B6845DE}" type="parTrans" cxnId="{0CEFDD15-3CBD-4CF5-B8B4-BFB6DBAB2AEC}">
      <dgm:prSet/>
      <dgm:spPr/>
      <dgm:t>
        <a:bodyPr/>
        <a:lstStyle/>
        <a:p>
          <a:endParaRPr lang="en-US"/>
        </a:p>
      </dgm:t>
    </dgm:pt>
    <dgm:pt modelId="{4EEB8C32-6C94-4AC1-B9B7-C4E0A8697218}" type="sibTrans" cxnId="{0CEFDD15-3CBD-4CF5-B8B4-BFB6DBAB2AEC}">
      <dgm:prSet/>
      <dgm:spPr/>
      <dgm:t>
        <a:bodyPr/>
        <a:lstStyle/>
        <a:p>
          <a:endParaRPr lang="en-US"/>
        </a:p>
      </dgm:t>
    </dgm:pt>
    <dgm:pt modelId="{885EB9D1-5229-400B-AA74-7B2E7D6A08FE}" type="pres">
      <dgm:prSet presAssocID="{62AF3446-B533-4B47-A1E2-545CFD47EA57}" presName="linear" presStyleCnt="0">
        <dgm:presLayoutVars>
          <dgm:animLvl val="lvl"/>
          <dgm:resizeHandles val="exact"/>
        </dgm:presLayoutVars>
      </dgm:prSet>
      <dgm:spPr/>
    </dgm:pt>
    <dgm:pt modelId="{59FBD65A-BB88-4913-9B25-7E2BCEF0077D}" type="pres">
      <dgm:prSet presAssocID="{804ABDAF-8A36-463A-99EE-71B2CB4AF462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96D29067-C0C5-4C3E-8EB5-49DED6A18436}" type="pres">
      <dgm:prSet presAssocID="{DA1207E5-3C3A-4FEB-B354-07914297EB22}" presName="spacer" presStyleCnt="0"/>
      <dgm:spPr/>
    </dgm:pt>
    <dgm:pt modelId="{42FCF5CF-6E96-4E73-B075-7117C9267DCF}" type="pres">
      <dgm:prSet presAssocID="{11CEDCA8-DEF7-466B-BB88-77736CA59ACF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C4591C23-1502-4FE6-9F65-782F503798AE}" type="pres">
      <dgm:prSet presAssocID="{69C87A4F-2588-4E75-B6EC-247C40821A66}" presName="spacer" presStyleCnt="0"/>
      <dgm:spPr/>
    </dgm:pt>
    <dgm:pt modelId="{320A517F-44F2-40B3-96C1-A681E2889AA5}" type="pres">
      <dgm:prSet presAssocID="{6F1E19F5-16FA-497F-9D58-9AFAB0BAC378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BAB105FF-AF01-4A50-AEB3-68EE074BA123}" type="pres">
      <dgm:prSet presAssocID="{324209F1-E187-44E4-8C07-610B21D9F9C9}" presName="spacer" presStyleCnt="0"/>
      <dgm:spPr/>
    </dgm:pt>
    <dgm:pt modelId="{FE1F52DC-1268-421B-880B-13C994162877}" type="pres">
      <dgm:prSet presAssocID="{C5207DF6-5627-494D-B2F7-57A84BFBA67C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802B77DA-1251-46C0-88E2-084D245A0816}" type="pres">
      <dgm:prSet presAssocID="{E8FDB966-4AE4-48D6-A14D-84155AFC1BFA}" presName="spacer" presStyleCnt="0"/>
      <dgm:spPr/>
    </dgm:pt>
    <dgm:pt modelId="{41A1054F-1933-414C-8B8C-F733A2CF2BD7}" type="pres">
      <dgm:prSet presAssocID="{95F31902-9927-4750-BB44-734935214277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32A6C135-7DA8-46DE-B4DF-E9D2BF1E532C}" type="pres">
      <dgm:prSet presAssocID="{AF5B5F62-D0F4-4AFA-823A-72B4A2C9452A}" presName="spacer" presStyleCnt="0"/>
      <dgm:spPr/>
    </dgm:pt>
    <dgm:pt modelId="{562BE673-9D88-4598-8380-34C5F0BD5085}" type="pres">
      <dgm:prSet presAssocID="{B90FF86B-FBAD-4005-BD71-C1FE8BACE774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C26A62B6-8367-4D1E-81C6-959BFDDF154E}" type="pres">
      <dgm:prSet presAssocID="{04DBE787-8967-4601-9BF3-3A234DD42D74}" presName="spacer" presStyleCnt="0"/>
      <dgm:spPr/>
    </dgm:pt>
    <dgm:pt modelId="{A3195CA0-313F-4ABC-8D1B-2270D609D138}" type="pres">
      <dgm:prSet presAssocID="{0457FBE4-F2B6-43ED-93E7-31EA8068F982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0377DE42-3554-4D70-A5E5-8A82189DE463}" type="pres">
      <dgm:prSet presAssocID="{A2DDA15D-257A-4BBE-B6F6-2763F1BADE11}" presName="spacer" presStyleCnt="0"/>
      <dgm:spPr/>
    </dgm:pt>
    <dgm:pt modelId="{D84078CC-BE4B-429E-90B6-2AF1355732E3}" type="pres">
      <dgm:prSet presAssocID="{8A9A61DB-8276-4064-8006-F7ADDC6FAA92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A13E070B-5C35-41B2-BE96-6AA6958A39D7}" type="presOf" srcId="{11CEDCA8-DEF7-466B-BB88-77736CA59ACF}" destId="{42FCF5CF-6E96-4E73-B075-7117C9267DCF}" srcOrd="0" destOrd="0" presId="urn:microsoft.com/office/officeart/2005/8/layout/vList2"/>
    <dgm:cxn modelId="{2EE67012-A397-4804-97C8-BCF291E4FB6F}" srcId="{62AF3446-B533-4B47-A1E2-545CFD47EA57}" destId="{B90FF86B-FBAD-4005-BD71-C1FE8BACE774}" srcOrd="5" destOrd="0" parTransId="{59B80ECB-46CE-47D3-BBC9-A8221D726508}" sibTransId="{04DBE787-8967-4601-9BF3-3A234DD42D74}"/>
    <dgm:cxn modelId="{0CEFDD15-3CBD-4CF5-B8B4-BFB6DBAB2AEC}" srcId="{62AF3446-B533-4B47-A1E2-545CFD47EA57}" destId="{8A9A61DB-8276-4064-8006-F7ADDC6FAA92}" srcOrd="7" destOrd="0" parTransId="{1F9B57E4-5FD7-4751-9FB7-1D466B6845DE}" sibTransId="{4EEB8C32-6C94-4AC1-B9B7-C4E0A8697218}"/>
    <dgm:cxn modelId="{B8EBBF2F-139D-4176-A3F5-EFBDD0E6C0AD}" type="presOf" srcId="{804ABDAF-8A36-463A-99EE-71B2CB4AF462}" destId="{59FBD65A-BB88-4913-9B25-7E2BCEF0077D}" srcOrd="0" destOrd="0" presId="urn:microsoft.com/office/officeart/2005/8/layout/vList2"/>
    <dgm:cxn modelId="{4899E75F-1204-44E9-AF43-C1D58FF416F0}" srcId="{62AF3446-B533-4B47-A1E2-545CFD47EA57}" destId="{6F1E19F5-16FA-497F-9D58-9AFAB0BAC378}" srcOrd="2" destOrd="0" parTransId="{CDB1CA8B-729E-4058-AE57-CC969B05AC6B}" sibTransId="{324209F1-E187-44E4-8C07-610B21D9F9C9}"/>
    <dgm:cxn modelId="{F388A34E-33AA-424B-A463-0A5E7144616D}" type="presOf" srcId="{0457FBE4-F2B6-43ED-93E7-31EA8068F982}" destId="{A3195CA0-313F-4ABC-8D1B-2270D609D138}" srcOrd="0" destOrd="0" presId="urn:microsoft.com/office/officeart/2005/8/layout/vList2"/>
    <dgm:cxn modelId="{04095359-C223-4DF0-8348-7F185430B1A4}" type="presOf" srcId="{6F1E19F5-16FA-497F-9D58-9AFAB0BAC378}" destId="{320A517F-44F2-40B3-96C1-A681E2889AA5}" srcOrd="0" destOrd="0" presId="urn:microsoft.com/office/officeart/2005/8/layout/vList2"/>
    <dgm:cxn modelId="{8592BB59-FF90-4ADD-A8EE-FC612A7870D1}" srcId="{62AF3446-B533-4B47-A1E2-545CFD47EA57}" destId="{C5207DF6-5627-494D-B2F7-57A84BFBA67C}" srcOrd="3" destOrd="0" parTransId="{49FBACB6-46E4-4CA4-9B59-6D16453836E4}" sibTransId="{E8FDB966-4AE4-48D6-A14D-84155AFC1BFA}"/>
    <dgm:cxn modelId="{331E8CB1-3080-4DEF-9CAB-F209820B2626}" type="presOf" srcId="{62AF3446-B533-4B47-A1E2-545CFD47EA57}" destId="{885EB9D1-5229-400B-AA74-7B2E7D6A08FE}" srcOrd="0" destOrd="0" presId="urn:microsoft.com/office/officeart/2005/8/layout/vList2"/>
    <dgm:cxn modelId="{989AABB3-A1D6-4757-BBC6-CF23F49D5C6A}" srcId="{62AF3446-B533-4B47-A1E2-545CFD47EA57}" destId="{11CEDCA8-DEF7-466B-BB88-77736CA59ACF}" srcOrd="1" destOrd="0" parTransId="{8D81CE40-4CC6-4A73-9574-0BBD4502C99B}" sibTransId="{69C87A4F-2588-4E75-B6EC-247C40821A66}"/>
    <dgm:cxn modelId="{32CC9DBC-EBAC-47B2-BFA3-59104F9FA5A8}" srcId="{62AF3446-B533-4B47-A1E2-545CFD47EA57}" destId="{95F31902-9927-4750-BB44-734935214277}" srcOrd="4" destOrd="0" parTransId="{DB21372C-5BE1-4F7E-880B-180B39B30FD8}" sibTransId="{AF5B5F62-D0F4-4AFA-823A-72B4A2C9452A}"/>
    <dgm:cxn modelId="{7ACF16C9-76C9-4CEE-87D9-168CCB410E9C}" type="presOf" srcId="{8A9A61DB-8276-4064-8006-F7ADDC6FAA92}" destId="{D84078CC-BE4B-429E-90B6-2AF1355732E3}" srcOrd="0" destOrd="0" presId="urn:microsoft.com/office/officeart/2005/8/layout/vList2"/>
    <dgm:cxn modelId="{576DBED2-3C2D-4F5A-8560-3FB411C48EC7}" type="presOf" srcId="{C5207DF6-5627-494D-B2F7-57A84BFBA67C}" destId="{FE1F52DC-1268-421B-880B-13C994162877}" srcOrd="0" destOrd="0" presId="urn:microsoft.com/office/officeart/2005/8/layout/vList2"/>
    <dgm:cxn modelId="{D8C1CAD2-7276-41A8-B202-6353CB5F5283}" type="presOf" srcId="{95F31902-9927-4750-BB44-734935214277}" destId="{41A1054F-1933-414C-8B8C-F733A2CF2BD7}" srcOrd="0" destOrd="0" presId="urn:microsoft.com/office/officeart/2005/8/layout/vList2"/>
    <dgm:cxn modelId="{1FA0FEF4-6ADE-4452-AA79-E682554CEA0B}" srcId="{62AF3446-B533-4B47-A1E2-545CFD47EA57}" destId="{0457FBE4-F2B6-43ED-93E7-31EA8068F982}" srcOrd="6" destOrd="0" parTransId="{E16FE6D2-2065-4586-9C24-F5EFFDD6F5C5}" sibTransId="{A2DDA15D-257A-4BBE-B6F6-2763F1BADE11}"/>
    <dgm:cxn modelId="{6160E3F9-2EFD-4FC2-891D-89D562096A81}" srcId="{62AF3446-B533-4B47-A1E2-545CFD47EA57}" destId="{804ABDAF-8A36-463A-99EE-71B2CB4AF462}" srcOrd="0" destOrd="0" parTransId="{6DD7D414-51E6-49C1-A75B-19B9F03A0147}" sibTransId="{DA1207E5-3C3A-4FEB-B354-07914297EB22}"/>
    <dgm:cxn modelId="{897417FE-7B3E-4750-B7D5-AC736C04FA78}" type="presOf" srcId="{B90FF86B-FBAD-4005-BD71-C1FE8BACE774}" destId="{562BE673-9D88-4598-8380-34C5F0BD5085}" srcOrd="0" destOrd="0" presId="urn:microsoft.com/office/officeart/2005/8/layout/vList2"/>
    <dgm:cxn modelId="{D6E9137F-889E-48DD-9452-2A16643C2DD3}" type="presParOf" srcId="{885EB9D1-5229-400B-AA74-7B2E7D6A08FE}" destId="{59FBD65A-BB88-4913-9B25-7E2BCEF0077D}" srcOrd="0" destOrd="0" presId="urn:microsoft.com/office/officeart/2005/8/layout/vList2"/>
    <dgm:cxn modelId="{1632CEEB-9DE5-48C3-B72C-03EE950D0F62}" type="presParOf" srcId="{885EB9D1-5229-400B-AA74-7B2E7D6A08FE}" destId="{96D29067-C0C5-4C3E-8EB5-49DED6A18436}" srcOrd="1" destOrd="0" presId="urn:microsoft.com/office/officeart/2005/8/layout/vList2"/>
    <dgm:cxn modelId="{5696C0E3-F26A-4EAE-B00A-41B657983FD0}" type="presParOf" srcId="{885EB9D1-5229-400B-AA74-7B2E7D6A08FE}" destId="{42FCF5CF-6E96-4E73-B075-7117C9267DCF}" srcOrd="2" destOrd="0" presId="urn:microsoft.com/office/officeart/2005/8/layout/vList2"/>
    <dgm:cxn modelId="{383CF6E1-F80F-46C6-9D92-92E0E0897D4D}" type="presParOf" srcId="{885EB9D1-5229-400B-AA74-7B2E7D6A08FE}" destId="{C4591C23-1502-4FE6-9F65-782F503798AE}" srcOrd="3" destOrd="0" presId="urn:microsoft.com/office/officeart/2005/8/layout/vList2"/>
    <dgm:cxn modelId="{B91E983C-BC77-4E8C-8DFE-B3D287BAC2B7}" type="presParOf" srcId="{885EB9D1-5229-400B-AA74-7B2E7D6A08FE}" destId="{320A517F-44F2-40B3-96C1-A681E2889AA5}" srcOrd="4" destOrd="0" presId="urn:microsoft.com/office/officeart/2005/8/layout/vList2"/>
    <dgm:cxn modelId="{FE592010-2FE5-46DD-8A44-8B042B9D9489}" type="presParOf" srcId="{885EB9D1-5229-400B-AA74-7B2E7D6A08FE}" destId="{BAB105FF-AF01-4A50-AEB3-68EE074BA123}" srcOrd="5" destOrd="0" presId="urn:microsoft.com/office/officeart/2005/8/layout/vList2"/>
    <dgm:cxn modelId="{80FA7646-A844-4625-91FA-56A6CC18B259}" type="presParOf" srcId="{885EB9D1-5229-400B-AA74-7B2E7D6A08FE}" destId="{FE1F52DC-1268-421B-880B-13C994162877}" srcOrd="6" destOrd="0" presId="urn:microsoft.com/office/officeart/2005/8/layout/vList2"/>
    <dgm:cxn modelId="{2895F0FB-BA6F-4897-9DEA-DE9EE545C0BF}" type="presParOf" srcId="{885EB9D1-5229-400B-AA74-7B2E7D6A08FE}" destId="{802B77DA-1251-46C0-88E2-084D245A0816}" srcOrd="7" destOrd="0" presId="urn:microsoft.com/office/officeart/2005/8/layout/vList2"/>
    <dgm:cxn modelId="{E2DDC6D1-A730-43F2-A179-726F79460E4B}" type="presParOf" srcId="{885EB9D1-5229-400B-AA74-7B2E7D6A08FE}" destId="{41A1054F-1933-414C-8B8C-F733A2CF2BD7}" srcOrd="8" destOrd="0" presId="urn:microsoft.com/office/officeart/2005/8/layout/vList2"/>
    <dgm:cxn modelId="{FCA45595-0093-4BD5-B336-A00258FAA969}" type="presParOf" srcId="{885EB9D1-5229-400B-AA74-7B2E7D6A08FE}" destId="{32A6C135-7DA8-46DE-B4DF-E9D2BF1E532C}" srcOrd="9" destOrd="0" presId="urn:microsoft.com/office/officeart/2005/8/layout/vList2"/>
    <dgm:cxn modelId="{8E0D0961-3535-4CBC-8E97-55FE03ACE647}" type="presParOf" srcId="{885EB9D1-5229-400B-AA74-7B2E7D6A08FE}" destId="{562BE673-9D88-4598-8380-34C5F0BD5085}" srcOrd="10" destOrd="0" presId="urn:microsoft.com/office/officeart/2005/8/layout/vList2"/>
    <dgm:cxn modelId="{FCD76A29-5A51-43FB-942C-47B2BDFCCF51}" type="presParOf" srcId="{885EB9D1-5229-400B-AA74-7B2E7D6A08FE}" destId="{C26A62B6-8367-4D1E-81C6-959BFDDF154E}" srcOrd="11" destOrd="0" presId="urn:microsoft.com/office/officeart/2005/8/layout/vList2"/>
    <dgm:cxn modelId="{3EADBB7A-54BC-4B7B-933A-91D189AB09FF}" type="presParOf" srcId="{885EB9D1-5229-400B-AA74-7B2E7D6A08FE}" destId="{A3195CA0-313F-4ABC-8D1B-2270D609D138}" srcOrd="12" destOrd="0" presId="urn:microsoft.com/office/officeart/2005/8/layout/vList2"/>
    <dgm:cxn modelId="{E89BF99E-6304-4D83-9E62-C52F1C554E98}" type="presParOf" srcId="{885EB9D1-5229-400B-AA74-7B2E7D6A08FE}" destId="{0377DE42-3554-4D70-A5E5-8A82189DE463}" srcOrd="13" destOrd="0" presId="urn:microsoft.com/office/officeart/2005/8/layout/vList2"/>
    <dgm:cxn modelId="{D5E523E4-D9F1-4265-89B4-FB4A0606DC07}" type="presParOf" srcId="{885EB9D1-5229-400B-AA74-7B2E7D6A08FE}" destId="{D84078CC-BE4B-429E-90B6-2AF1355732E3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50F4FF-A996-4B49-AD55-EBDB70FDBEC5}" type="doc">
      <dgm:prSet loTypeId="urn:microsoft.com/office/officeart/2005/8/layout/vList2" loCatId="list" qsTypeId="urn:microsoft.com/office/officeart/2005/8/quickstyle/simple1#136" qsCatId="simple" csTypeId="urn:microsoft.com/office/officeart/2005/8/colors/accent1_2#90" csCatId="accent1"/>
      <dgm:spPr/>
      <dgm:t>
        <a:bodyPr/>
        <a:lstStyle/>
        <a:p>
          <a:endParaRPr lang="en-US"/>
        </a:p>
      </dgm:t>
    </dgm:pt>
    <dgm:pt modelId="{C0CF6C5A-16C4-4B09-A516-596FC55884CD}">
      <dgm:prSet/>
      <dgm:spPr/>
      <dgm:t>
        <a:bodyPr/>
        <a:lstStyle/>
        <a:p>
          <a:r>
            <a:rPr lang="sk-SK"/>
            <a:t>Vplyv morbidity a mortality na ekonomiku chovu. </a:t>
          </a:r>
          <a:endParaRPr lang="en-US"/>
        </a:p>
      </dgm:t>
    </dgm:pt>
    <dgm:pt modelId="{D12100E8-3C21-40B8-B29E-ACFB745EADBA}" type="parTrans" cxnId="{1212B559-195B-4437-9871-E53664249D20}">
      <dgm:prSet/>
      <dgm:spPr/>
      <dgm:t>
        <a:bodyPr/>
        <a:lstStyle/>
        <a:p>
          <a:endParaRPr lang="en-US"/>
        </a:p>
      </dgm:t>
    </dgm:pt>
    <dgm:pt modelId="{E271E922-CC58-4A05-8ACB-D8801B3F2780}" type="sibTrans" cxnId="{1212B559-195B-4437-9871-E53664249D20}">
      <dgm:prSet/>
      <dgm:spPr/>
      <dgm:t>
        <a:bodyPr/>
        <a:lstStyle/>
        <a:p>
          <a:endParaRPr lang="en-US"/>
        </a:p>
      </dgm:t>
    </dgm:pt>
    <dgm:pt modelId="{817C4EA7-2000-4C22-8930-9E14EDBB0903}">
      <dgm:prSet/>
      <dgm:spPr/>
      <dgm:t>
        <a:bodyPr/>
        <a:lstStyle/>
        <a:p>
          <a:r>
            <a:rPr lang="sk-SK"/>
            <a:t>Vplyv ochorení v mladom veku na: </a:t>
          </a:r>
          <a:endParaRPr lang="en-US"/>
        </a:p>
      </dgm:t>
    </dgm:pt>
    <dgm:pt modelId="{281DA6ED-7E3F-4B65-8CC9-FBADA221EC35}" type="parTrans" cxnId="{F8BA7F66-F320-48FB-B07C-ED5BFF6F3CC8}">
      <dgm:prSet/>
      <dgm:spPr/>
      <dgm:t>
        <a:bodyPr/>
        <a:lstStyle/>
        <a:p>
          <a:endParaRPr lang="en-US"/>
        </a:p>
      </dgm:t>
    </dgm:pt>
    <dgm:pt modelId="{8B618404-C18C-4189-A80D-0346CB18F1EE}" type="sibTrans" cxnId="{F8BA7F66-F320-48FB-B07C-ED5BFF6F3CC8}">
      <dgm:prSet/>
      <dgm:spPr/>
      <dgm:t>
        <a:bodyPr/>
        <a:lstStyle/>
        <a:p>
          <a:endParaRPr lang="en-US"/>
        </a:p>
      </dgm:t>
    </dgm:pt>
    <dgm:pt modelId="{06D7CE79-9138-46CD-AB83-E943DB30C0F6}">
      <dgm:prSet/>
      <dgm:spPr/>
      <dgm:t>
        <a:bodyPr/>
        <a:lstStyle/>
        <a:p>
          <a:r>
            <a:rPr lang="sk-SK"/>
            <a:t>rast</a:t>
          </a:r>
          <a:endParaRPr lang="en-US"/>
        </a:p>
      </dgm:t>
    </dgm:pt>
    <dgm:pt modelId="{A4210BCA-FF49-4F5A-ADC0-7E10530CFEC3}" type="parTrans" cxnId="{B6CDF7A8-D296-48E5-A195-65763E09EDF9}">
      <dgm:prSet/>
      <dgm:spPr/>
      <dgm:t>
        <a:bodyPr/>
        <a:lstStyle/>
        <a:p>
          <a:endParaRPr lang="en-US"/>
        </a:p>
      </dgm:t>
    </dgm:pt>
    <dgm:pt modelId="{E587BA04-07F0-4BE4-A667-9F9A8416DC36}" type="sibTrans" cxnId="{B6CDF7A8-D296-48E5-A195-65763E09EDF9}">
      <dgm:prSet/>
      <dgm:spPr/>
      <dgm:t>
        <a:bodyPr/>
        <a:lstStyle/>
        <a:p>
          <a:endParaRPr lang="en-US"/>
        </a:p>
      </dgm:t>
    </dgm:pt>
    <dgm:pt modelId="{F2A8C0A0-0EA7-4BBF-8958-30CE7833A12C}">
      <dgm:prSet/>
      <dgm:spPr/>
      <dgm:t>
        <a:bodyPr/>
        <a:lstStyle/>
        <a:p>
          <a:r>
            <a:rPr lang="sk-SK"/>
            <a:t>vek pri prvom otelení </a:t>
          </a:r>
          <a:endParaRPr lang="en-US"/>
        </a:p>
      </dgm:t>
    </dgm:pt>
    <dgm:pt modelId="{8CF16794-3195-4B94-A856-13644F662F20}" type="parTrans" cxnId="{A85D3859-BC69-4346-9E10-C89909114F6A}">
      <dgm:prSet/>
      <dgm:spPr/>
      <dgm:t>
        <a:bodyPr/>
        <a:lstStyle/>
        <a:p>
          <a:endParaRPr lang="en-US"/>
        </a:p>
      </dgm:t>
    </dgm:pt>
    <dgm:pt modelId="{94932144-8B4D-4D0C-92A9-BCB64F29AFFE}" type="sibTrans" cxnId="{A85D3859-BC69-4346-9E10-C89909114F6A}">
      <dgm:prSet/>
      <dgm:spPr/>
      <dgm:t>
        <a:bodyPr/>
        <a:lstStyle/>
        <a:p>
          <a:endParaRPr lang="en-US"/>
        </a:p>
      </dgm:t>
    </dgm:pt>
    <dgm:pt modelId="{AA3C61F2-48DE-490C-91ED-30A50A7626D6}">
      <dgm:prSet/>
      <dgm:spPr/>
      <dgm:t>
        <a:bodyPr/>
        <a:lstStyle/>
        <a:p>
          <a:r>
            <a:rPr lang="sk-SK"/>
            <a:t>budúcu produkciu mlieka </a:t>
          </a:r>
          <a:endParaRPr lang="en-US"/>
        </a:p>
      </dgm:t>
    </dgm:pt>
    <dgm:pt modelId="{9BA77649-ABFB-4B2E-9ECB-3AAD3F2ED7B6}" type="parTrans" cxnId="{C95CFC77-9F1E-4DEB-AF26-6C0836A36648}">
      <dgm:prSet/>
      <dgm:spPr/>
      <dgm:t>
        <a:bodyPr/>
        <a:lstStyle/>
        <a:p>
          <a:endParaRPr lang="en-US"/>
        </a:p>
      </dgm:t>
    </dgm:pt>
    <dgm:pt modelId="{46BCB66D-E2B2-43E5-932C-AE22D250A784}" type="sibTrans" cxnId="{C95CFC77-9F1E-4DEB-AF26-6C0836A36648}">
      <dgm:prSet/>
      <dgm:spPr/>
      <dgm:t>
        <a:bodyPr/>
        <a:lstStyle/>
        <a:p>
          <a:endParaRPr lang="en-US"/>
        </a:p>
      </dgm:t>
    </dgm:pt>
    <dgm:pt modelId="{C553A9E3-E6AE-418F-BE06-F8FDC418801E}">
      <dgm:prSet/>
      <dgm:spPr/>
      <dgm:t>
        <a:bodyPr/>
        <a:lstStyle/>
        <a:p>
          <a:r>
            <a:rPr lang="sk-SK"/>
            <a:t>reprodukciu </a:t>
          </a:r>
          <a:endParaRPr lang="en-US"/>
        </a:p>
      </dgm:t>
    </dgm:pt>
    <dgm:pt modelId="{35155F18-9844-4B6B-BE8C-F336FA9D7C74}" type="parTrans" cxnId="{2393D582-CF8E-4899-9C36-8AB78F55EDF1}">
      <dgm:prSet/>
      <dgm:spPr/>
      <dgm:t>
        <a:bodyPr/>
        <a:lstStyle/>
        <a:p>
          <a:endParaRPr lang="en-US"/>
        </a:p>
      </dgm:t>
    </dgm:pt>
    <dgm:pt modelId="{3199348B-0B14-4FED-91D7-B53109DCEB0D}" type="sibTrans" cxnId="{2393D582-CF8E-4899-9C36-8AB78F55EDF1}">
      <dgm:prSet/>
      <dgm:spPr/>
      <dgm:t>
        <a:bodyPr/>
        <a:lstStyle/>
        <a:p>
          <a:endParaRPr lang="en-US"/>
        </a:p>
      </dgm:t>
    </dgm:pt>
    <dgm:pt modelId="{486D7953-58BE-40C2-8C8D-D435ADAFF80E}">
      <dgm:prSet/>
      <dgm:spPr/>
      <dgm:t>
        <a:bodyPr/>
        <a:lstStyle/>
        <a:p>
          <a:r>
            <a:rPr lang="sk-SK"/>
            <a:t>dĺžku produkčného života</a:t>
          </a:r>
          <a:endParaRPr lang="en-US"/>
        </a:p>
      </dgm:t>
    </dgm:pt>
    <dgm:pt modelId="{38E77709-4737-4961-B546-C45A6B5CFB48}" type="parTrans" cxnId="{457366A2-47A5-4B41-97F1-76E8A1B2D4D6}">
      <dgm:prSet/>
      <dgm:spPr/>
      <dgm:t>
        <a:bodyPr/>
        <a:lstStyle/>
        <a:p>
          <a:endParaRPr lang="en-US"/>
        </a:p>
      </dgm:t>
    </dgm:pt>
    <dgm:pt modelId="{D92DF1EA-1C98-47C5-89DA-EAF07588DF4A}" type="sibTrans" cxnId="{457366A2-47A5-4B41-97F1-76E8A1B2D4D6}">
      <dgm:prSet/>
      <dgm:spPr/>
      <dgm:t>
        <a:bodyPr/>
        <a:lstStyle/>
        <a:p>
          <a:endParaRPr lang="en-US"/>
        </a:p>
      </dgm:t>
    </dgm:pt>
    <dgm:pt modelId="{917BAF58-F0CC-4DDC-99AC-B870F4FAA834}">
      <dgm:prSet/>
      <dgm:spPr/>
      <dgm:t>
        <a:bodyPr/>
        <a:lstStyle/>
        <a:p>
          <a:r>
            <a:rPr lang="sk-SK"/>
            <a:t>Koncept </a:t>
          </a:r>
          <a:r>
            <a:rPr lang="sk-SK" b="1"/>
            <a:t>„odchov jalovíc = investícia do budúcej kravy“</a:t>
          </a:r>
          <a:r>
            <a:rPr lang="sk-SK"/>
            <a:t>.</a:t>
          </a:r>
          <a:endParaRPr lang="en-US"/>
        </a:p>
      </dgm:t>
    </dgm:pt>
    <dgm:pt modelId="{8F7F0B4F-E039-4E34-A530-E1460AB8A8F4}" type="parTrans" cxnId="{19AEC88C-D704-4C70-9310-2D098AA2132C}">
      <dgm:prSet/>
      <dgm:spPr/>
      <dgm:t>
        <a:bodyPr/>
        <a:lstStyle/>
        <a:p>
          <a:endParaRPr lang="en-US"/>
        </a:p>
      </dgm:t>
    </dgm:pt>
    <dgm:pt modelId="{AE309A97-5076-4E57-BB39-1C240A8A2B1A}" type="sibTrans" cxnId="{19AEC88C-D704-4C70-9310-2D098AA2132C}">
      <dgm:prSet/>
      <dgm:spPr/>
      <dgm:t>
        <a:bodyPr/>
        <a:lstStyle/>
        <a:p>
          <a:endParaRPr lang="en-US"/>
        </a:p>
      </dgm:t>
    </dgm:pt>
    <dgm:pt modelId="{182D3F71-BBF4-4507-9B9E-B4A308F7B5A5}" type="pres">
      <dgm:prSet presAssocID="{5F50F4FF-A996-4B49-AD55-EBDB70FDBEC5}" presName="linear" presStyleCnt="0">
        <dgm:presLayoutVars>
          <dgm:animLvl val="lvl"/>
          <dgm:resizeHandles val="exact"/>
        </dgm:presLayoutVars>
      </dgm:prSet>
      <dgm:spPr/>
    </dgm:pt>
    <dgm:pt modelId="{F95D354C-1EEB-4F85-9631-DA67EA556DA3}" type="pres">
      <dgm:prSet presAssocID="{C0CF6C5A-16C4-4B09-A516-596FC55884C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ABA210C-6CF6-4FE9-B01B-5FCBF9EC20A4}" type="pres">
      <dgm:prSet presAssocID="{E271E922-CC58-4A05-8ACB-D8801B3F2780}" presName="spacer" presStyleCnt="0"/>
      <dgm:spPr/>
    </dgm:pt>
    <dgm:pt modelId="{0BD6F7A0-5DAF-40DE-AD8A-3496B035332A}" type="pres">
      <dgm:prSet presAssocID="{817C4EA7-2000-4C22-8930-9E14EDBB090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7FA2468-ECC6-4172-BE65-C1F9602E702F}" type="pres">
      <dgm:prSet presAssocID="{817C4EA7-2000-4C22-8930-9E14EDBB0903}" presName="childText" presStyleLbl="revTx" presStyleIdx="0" presStyleCnt="1">
        <dgm:presLayoutVars>
          <dgm:bulletEnabled val="1"/>
        </dgm:presLayoutVars>
      </dgm:prSet>
      <dgm:spPr/>
    </dgm:pt>
    <dgm:pt modelId="{44F1B48F-72C4-45C9-B548-826E2A33BC52}" type="pres">
      <dgm:prSet presAssocID="{917BAF58-F0CC-4DDC-99AC-B870F4FAA83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6E99E37-2C3E-4B91-9814-C8BA4417403B}" type="presOf" srcId="{817C4EA7-2000-4C22-8930-9E14EDBB0903}" destId="{0BD6F7A0-5DAF-40DE-AD8A-3496B035332A}" srcOrd="0" destOrd="0" presId="urn:microsoft.com/office/officeart/2005/8/layout/vList2"/>
    <dgm:cxn modelId="{B6340B5B-D7EB-47E7-B441-429837BF6776}" type="presOf" srcId="{AA3C61F2-48DE-490C-91ED-30A50A7626D6}" destId="{67FA2468-ECC6-4172-BE65-C1F9602E702F}" srcOrd="0" destOrd="2" presId="urn:microsoft.com/office/officeart/2005/8/layout/vList2"/>
    <dgm:cxn modelId="{98A34264-6E4D-41E8-A1BD-C7D7BD9870FE}" type="presOf" srcId="{917BAF58-F0CC-4DDC-99AC-B870F4FAA834}" destId="{44F1B48F-72C4-45C9-B548-826E2A33BC52}" srcOrd="0" destOrd="0" presId="urn:microsoft.com/office/officeart/2005/8/layout/vList2"/>
    <dgm:cxn modelId="{F8BA7F66-F320-48FB-B07C-ED5BFF6F3CC8}" srcId="{5F50F4FF-A996-4B49-AD55-EBDB70FDBEC5}" destId="{817C4EA7-2000-4C22-8930-9E14EDBB0903}" srcOrd="1" destOrd="0" parTransId="{281DA6ED-7E3F-4B65-8CC9-FBADA221EC35}" sibTransId="{8B618404-C18C-4189-A80D-0346CB18F1EE}"/>
    <dgm:cxn modelId="{C95CFC77-9F1E-4DEB-AF26-6C0836A36648}" srcId="{817C4EA7-2000-4C22-8930-9E14EDBB0903}" destId="{AA3C61F2-48DE-490C-91ED-30A50A7626D6}" srcOrd="2" destOrd="0" parTransId="{9BA77649-ABFB-4B2E-9ECB-3AAD3F2ED7B6}" sibTransId="{46BCB66D-E2B2-43E5-932C-AE22D250A784}"/>
    <dgm:cxn modelId="{A85D3859-BC69-4346-9E10-C89909114F6A}" srcId="{817C4EA7-2000-4C22-8930-9E14EDBB0903}" destId="{F2A8C0A0-0EA7-4BBF-8958-30CE7833A12C}" srcOrd="1" destOrd="0" parTransId="{8CF16794-3195-4B94-A856-13644F662F20}" sibTransId="{94932144-8B4D-4D0C-92A9-BCB64F29AFFE}"/>
    <dgm:cxn modelId="{1212B559-195B-4437-9871-E53664249D20}" srcId="{5F50F4FF-A996-4B49-AD55-EBDB70FDBEC5}" destId="{C0CF6C5A-16C4-4B09-A516-596FC55884CD}" srcOrd="0" destOrd="0" parTransId="{D12100E8-3C21-40B8-B29E-ACFB745EADBA}" sibTransId="{E271E922-CC58-4A05-8ACB-D8801B3F2780}"/>
    <dgm:cxn modelId="{2393D582-CF8E-4899-9C36-8AB78F55EDF1}" srcId="{817C4EA7-2000-4C22-8930-9E14EDBB0903}" destId="{C553A9E3-E6AE-418F-BE06-F8FDC418801E}" srcOrd="3" destOrd="0" parTransId="{35155F18-9844-4B6B-BE8C-F336FA9D7C74}" sibTransId="{3199348B-0B14-4FED-91D7-B53109DCEB0D}"/>
    <dgm:cxn modelId="{EA14248A-1601-4800-B6E9-FBF968BD855A}" type="presOf" srcId="{F2A8C0A0-0EA7-4BBF-8958-30CE7833A12C}" destId="{67FA2468-ECC6-4172-BE65-C1F9602E702F}" srcOrd="0" destOrd="1" presId="urn:microsoft.com/office/officeart/2005/8/layout/vList2"/>
    <dgm:cxn modelId="{19AEC88C-D704-4C70-9310-2D098AA2132C}" srcId="{5F50F4FF-A996-4B49-AD55-EBDB70FDBEC5}" destId="{917BAF58-F0CC-4DDC-99AC-B870F4FAA834}" srcOrd="2" destOrd="0" parTransId="{8F7F0B4F-E039-4E34-A530-E1460AB8A8F4}" sibTransId="{AE309A97-5076-4E57-BB39-1C240A8A2B1A}"/>
    <dgm:cxn modelId="{8D73E899-A5D8-4837-AB4D-BBD6FC889D25}" type="presOf" srcId="{C553A9E3-E6AE-418F-BE06-F8FDC418801E}" destId="{67FA2468-ECC6-4172-BE65-C1F9602E702F}" srcOrd="0" destOrd="3" presId="urn:microsoft.com/office/officeart/2005/8/layout/vList2"/>
    <dgm:cxn modelId="{09D1979D-304A-4863-A48D-46AB211037AB}" type="presOf" srcId="{C0CF6C5A-16C4-4B09-A516-596FC55884CD}" destId="{F95D354C-1EEB-4F85-9631-DA67EA556DA3}" srcOrd="0" destOrd="0" presId="urn:microsoft.com/office/officeart/2005/8/layout/vList2"/>
    <dgm:cxn modelId="{457366A2-47A5-4B41-97F1-76E8A1B2D4D6}" srcId="{817C4EA7-2000-4C22-8930-9E14EDBB0903}" destId="{486D7953-58BE-40C2-8C8D-D435ADAFF80E}" srcOrd="4" destOrd="0" parTransId="{38E77709-4737-4961-B546-C45A6B5CFB48}" sibTransId="{D92DF1EA-1C98-47C5-89DA-EAF07588DF4A}"/>
    <dgm:cxn modelId="{B6CDF7A8-D296-48E5-A195-65763E09EDF9}" srcId="{817C4EA7-2000-4C22-8930-9E14EDBB0903}" destId="{06D7CE79-9138-46CD-AB83-E943DB30C0F6}" srcOrd="0" destOrd="0" parTransId="{A4210BCA-FF49-4F5A-ADC0-7E10530CFEC3}" sibTransId="{E587BA04-07F0-4BE4-A667-9F9A8416DC36}"/>
    <dgm:cxn modelId="{FD8333C3-05EE-49FE-A384-E34AB137EAC3}" type="presOf" srcId="{5F50F4FF-A996-4B49-AD55-EBDB70FDBEC5}" destId="{182D3F71-BBF4-4507-9B9E-B4A308F7B5A5}" srcOrd="0" destOrd="0" presId="urn:microsoft.com/office/officeart/2005/8/layout/vList2"/>
    <dgm:cxn modelId="{A1D2B5D0-B34A-4F5B-98D6-61B026C15D87}" type="presOf" srcId="{486D7953-58BE-40C2-8C8D-D435ADAFF80E}" destId="{67FA2468-ECC6-4172-BE65-C1F9602E702F}" srcOrd="0" destOrd="4" presId="urn:microsoft.com/office/officeart/2005/8/layout/vList2"/>
    <dgm:cxn modelId="{6586AFE9-88FB-4E4F-917C-90D22DDDB8BB}" type="presOf" srcId="{06D7CE79-9138-46CD-AB83-E943DB30C0F6}" destId="{67FA2468-ECC6-4172-BE65-C1F9602E702F}" srcOrd="0" destOrd="0" presId="urn:microsoft.com/office/officeart/2005/8/layout/vList2"/>
    <dgm:cxn modelId="{FD86FC6D-2A63-4ACC-933B-2885484B722C}" type="presParOf" srcId="{182D3F71-BBF4-4507-9B9E-B4A308F7B5A5}" destId="{F95D354C-1EEB-4F85-9631-DA67EA556DA3}" srcOrd="0" destOrd="0" presId="urn:microsoft.com/office/officeart/2005/8/layout/vList2"/>
    <dgm:cxn modelId="{05BF4EC0-88BE-4092-8014-0103F4EF45AA}" type="presParOf" srcId="{182D3F71-BBF4-4507-9B9E-B4A308F7B5A5}" destId="{2ABA210C-6CF6-4FE9-B01B-5FCBF9EC20A4}" srcOrd="1" destOrd="0" presId="urn:microsoft.com/office/officeart/2005/8/layout/vList2"/>
    <dgm:cxn modelId="{2DF71445-320E-4DE8-9672-FE2199F475A7}" type="presParOf" srcId="{182D3F71-BBF4-4507-9B9E-B4A308F7B5A5}" destId="{0BD6F7A0-5DAF-40DE-AD8A-3496B035332A}" srcOrd="2" destOrd="0" presId="urn:microsoft.com/office/officeart/2005/8/layout/vList2"/>
    <dgm:cxn modelId="{A3B99773-A774-48AC-9F00-D4B8B1ED3616}" type="presParOf" srcId="{182D3F71-BBF4-4507-9B9E-B4A308F7B5A5}" destId="{67FA2468-ECC6-4172-BE65-C1F9602E702F}" srcOrd="3" destOrd="0" presId="urn:microsoft.com/office/officeart/2005/8/layout/vList2"/>
    <dgm:cxn modelId="{7DF8D9FC-193C-4DFC-B77D-73F6CE95F052}" type="presParOf" srcId="{182D3F71-BBF4-4507-9B9E-B4A308F7B5A5}" destId="{44F1B48F-72C4-45C9-B548-826E2A33BC5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2218C2-CCF1-432C-B4B5-563608BF6615}" type="doc">
      <dgm:prSet loTypeId="urn:microsoft.com/office/officeart/2008/layout/LinedList" loCatId="list" qsTypeId="urn:microsoft.com/office/officeart/2005/8/quickstyle/simple1#126" qsCatId="simple" csTypeId="urn:microsoft.com/office/officeart/2005/8/colors/accent1_2#85" csCatId="accent1"/>
      <dgm:spPr/>
      <dgm:t>
        <a:bodyPr/>
        <a:lstStyle/>
        <a:p>
          <a:endParaRPr lang="en-US"/>
        </a:p>
      </dgm:t>
    </dgm:pt>
    <dgm:pt modelId="{173BA05E-5501-4D09-AF6B-90A4BC296D5C}">
      <dgm:prSet custT="1"/>
      <dgm:spPr/>
      <dgm:t>
        <a:bodyPr/>
        <a:lstStyle/>
        <a:p>
          <a:r>
            <a:rPr lang="sk-SK" sz="2400" b="1" dirty="0"/>
            <a:t>Čo nás má upozorniť?</a:t>
          </a:r>
          <a:endParaRPr lang="en-US" sz="2400" dirty="0"/>
        </a:p>
      </dgm:t>
    </dgm:pt>
    <dgm:pt modelId="{E0B6DB57-D205-4AE6-A10D-088EB3F6858E}" type="parTrans" cxnId="{E9C03C6E-522B-482A-99E9-EDA0C868DBDC}">
      <dgm:prSet/>
      <dgm:spPr/>
      <dgm:t>
        <a:bodyPr/>
        <a:lstStyle/>
        <a:p>
          <a:endParaRPr lang="en-US"/>
        </a:p>
      </dgm:t>
    </dgm:pt>
    <dgm:pt modelId="{28047E6F-00D8-4008-9BFD-DB4CFBC21B43}" type="sibTrans" cxnId="{E9C03C6E-522B-482A-99E9-EDA0C868DBDC}">
      <dgm:prSet/>
      <dgm:spPr/>
      <dgm:t>
        <a:bodyPr/>
        <a:lstStyle/>
        <a:p>
          <a:endParaRPr lang="en-US"/>
        </a:p>
      </dgm:t>
    </dgm:pt>
    <dgm:pt modelId="{5C7968F5-0043-477D-B80E-451C47E67C5E}">
      <dgm:prSet custT="1"/>
      <dgm:spPr/>
      <dgm:t>
        <a:bodyPr/>
        <a:lstStyle/>
        <a:p>
          <a:r>
            <a:rPr lang="sk-SK" sz="2400" dirty="0"/>
            <a:t>zvýšený výskyt hnačiek </a:t>
          </a:r>
          <a:endParaRPr lang="en-US" sz="2400" dirty="0"/>
        </a:p>
      </dgm:t>
    </dgm:pt>
    <dgm:pt modelId="{79DC9D43-18EA-49EF-90C0-1A4D75D7E558}" type="parTrans" cxnId="{697AE2B2-5781-49FF-95DC-D06694FD7446}">
      <dgm:prSet/>
      <dgm:spPr/>
      <dgm:t>
        <a:bodyPr/>
        <a:lstStyle/>
        <a:p>
          <a:endParaRPr lang="en-US"/>
        </a:p>
      </dgm:t>
    </dgm:pt>
    <dgm:pt modelId="{4112AE9F-8B21-43B6-9FFB-33EEBE4EB2EA}" type="sibTrans" cxnId="{697AE2B2-5781-49FF-95DC-D06694FD7446}">
      <dgm:prSet/>
      <dgm:spPr/>
      <dgm:t>
        <a:bodyPr/>
        <a:lstStyle/>
        <a:p>
          <a:endParaRPr lang="en-US"/>
        </a:p>
      </dgm:t>
    </dgm:pt>
    <dgm:pt modelId="{7F2C3A27-7E19-4F6C-B397-D9B9552F3967}">
      <dgm:prSet custT="1"/>
      <dgm:spPr/>
      <dgm:t>
        <a:bodyPr/>
        <a:lstStyle/>
        <a:p>
          <a:r>
            <a:rPr lang="sk-SK" sz="2400" dirty="0" err="1"/>
            <a:t>septikémie</a:t>
          </a:r>
          <a:r>
            <a:rPr lang="sk-SK" sz="2000" dirty="0"/>
            <a:t> </a:t>
          </a:r>
          <a:endParaRPr lang="en-US" sz="2000" dirty="0"/>
        </a:p>
      </dgm:t>
    </dgm:pt>
    <dgm:pt modelId="{9D7973C6-FAAD-47DF-9E79-630472D21971}" type="parTrans" cxnId="{2A93B239-7559-4E99-9A1F-981ABD7EBBEB}">
      <dgm:prSet/>
      <dgm:spPr/>
      <dgm:t>
        <a:bodyPr/>
        <a:lstStyle/>
        <a:p>
          <a:endParaRPr lang="en-US"/>
        </a:p>
      </dgm:t>
    </dgm:pt>
    <dgm:pt modelId="{B677CCFA-B466-46BD-81A6-755018A7BFF5}" type="sibTrans" cxnId="{2A93B239-7559-4E99-9A1F-981ABD7EBBEB}">
      <dgm:prSet/>
      <dgm:spPr/>
      <dgm:t>
        <a:bodyPr/>
        <a:lstStyle/>
        <a:p>
          <a:endParaRPr lang="en-US"/>
        </a:p>
      </dgm:t>
    </dgm:pt>
    <dgm:pt modelId="{E2370ABE-943F-47E3-8D4A-2AFEE1B071D3}">
      <dgm:prSet custT="1"/>
      <dgm:spPr/>
      <dgm:t>
        <a:bodyPr/>
        <a:lstStyle/>
        <a:p>
          <a:r>
            <a:rPr lang="sk-SK" sz="2400" dirty="0"/>
            <a:t>pneumónie</a:t>
          </a:r>
          <a:r>
            <a:rPr lang="sk-SK" sz="2000" dirty="0"/>
            <a:t> </a:t>
          </a:r>
          <a:endParaRPr lang="en-US" sz="2000" dirty="0"/>
        </a:p>
      </dgm:t>
    </dgm:pt>
    <dgm:pt modelId="{D9FA003B-A01B-466B-981F-EF7543C9DD40}" type="parTrans" cxnId="{FB171A09-FB9A-4554-919F-A8B7136FB4C7}">
      <dgm:prSet/>
      <dgm:spPr/>
      <dgm:t>
        <a:bodyPr/>
        <a:lstStyle/>
        <a:p>
          <a:endParaRPr lang="en-US"/>
        </a:p>
      </dgm:t>
    </dgm:pt>
    <dgm:pt modelId="{FDD74B1B-3479-47B6-9544-C73DFCB140A2}" type="sibTrans" cxnId="{FB171A09-FB9A-4554-919F-A8B7136FB4C7}">
      <dgm:prSet/>
      <dgm:spPr/>
      <dgm:t>
        <a:bodyPr/>
        <a:lstStyle/>
        <a:p>
          <a:endParaRPr lang="en-US"/>
        </a:p>
      </dgm:t>
    </dgm:pt>
    <dgm:pt modelId="{45D357FF-A6C8-4E81-B6A7-A23CE10C0A24}">
      <dgm:prSet custT="1"/>
      <dgm:spPr/>
      <dgm:t>
        <a:bodyPr/>
        <a:lstStyle/>
        <a:p>
          <a:r>
            <a:rPr lang="sk-SK" sz="2400" dirty="0"/>
            <a:t>zvýšená mortalita </a:t>
          </a:r>
          <a:endParaRPr lang="en-US" sz="2400" dirty="0"/>
        </a:p>
      </dgm:t>
    </dgm:pt>
    <dgm:pt modelId="{76A63731-03A0-46A1-ADB7-9E09F76A56E9}" type="parTrans" cxnId="{850A59FC-88C5-4383-AE0B-396E76230435}">
      <dgm:prSet/>
      <dgm:spPr/>
      <dgm:t>
        <a:bodyPr/>
        <a:lstStyle/>
        <a:p>
          <a:endParaRPr lang="en-US"/>
        </a:p>
      </dgm:t>
    </dgm:pt>
    <dgm:pt modelId="{3A17E85D-D403-4151-8D03-EB9661D7286F}" type="sibTrans" cxnId="{850A59FC-88C5-4383-AE0B-396E76230435}">
      <dgm:prSet/>
      <dgm:spPr/>
      <dgm:t>
        <a:bodyPr/>
        <a:lstStyle/>
        <a:p>
          <a:endParaRPr lang="en-US"/>
        </a:p>
      </dgm:t>
    </dgm:pt>
    <dgm:pt modelId="{4AA2F172-BC34-4F88-BD87-B48E61B566E4}">
      <dgm:prSet custT="1"/>
      <dgm:spPr/>
      <dgm:t>
        <a:bodyPr/>
        <a:lstStyle/>
        <a:p>
          <a:r>
            <a:rPr lang="sk-SK" sz="2400" dirty="0"/>
            <a:t>veľké rozdiely medzi teľatami</a:t>
          </a:r>
          <a:endParaRPr lang="en-US" sz="2400" dirty="0"/>
        </a:p>
      </dgm:t>
    </dgm:pt>
    <dgm:pt modelId="{7BE6F517-2CEB-4D4A-8E1B-B3564DD59163}" type="parTrans" cxnId="{D75B3F9C-CFCB-45AE-A6EF-4B7B3B1BCCEC}">
      <dgm:prSet/>
      <dgm:spPr/>
      <dgm:t>
        <a:bodyPr/>
        <a:lstStyle/>
        <a:p>
          <a:endParaRPr lang="en-US"/>
        </a:p>
      </dgm:t>
    </dgm:pt>
    <dgm:pt modelId="{62FFB5FF-2AC6-4C19-B278-81DAB5E4823E}" type="sibTrans" cxnId="{D75B3F9C-CFCB-45AE-A6EF-4B7B3B1BCCEC}">
      <dgm:prSet/>
      <dgm:spPr/>
      <dgm:t>
        <a:bodyPr/>
        <a:lstStyle/>
        <a:p>
          <a:endParaRPr lang="en-US"/>
        </a:p>
      </dgm:t>
    </dgm:pt>
    <dgm:pt modelId="{E2871AC0-C481-4F3E-8A43-E9708F41E4FB}">
      <dgm:prSet/>
      <dgm:spPr/>
      <dgm:t>
        <a:bodyPr/>
        <a:lstStyle/>
        <a:p>
          <a:r>
            <a:rPr lang="sk-SK" b="1"/>
            <a:t>Nedostatočný pasívny prenos → nižšia odolnosť → vyššia chorobnosť → horší rast → horšia budúca úžitkovosť</a:t>
          </a:r>
          <a:endParaRPr lang="en-US"/>
        </a:p>
      </dgm:t>
    </dgm:pt>
    <dgm:pt modelId="{F0D63B5F-6C63-48BD-8104-A61011ED4906}" type="parTrans" cxnId="{E00269F8-5011-4751-85A8-77BE593D1BAB}">
      <dgm:prSet/>
      <dgm:spPr/>
      <dgm:t>
        <a:bodyPr/>
        <a:lstStyle/>
        <a:p>
          <a:endParaRPr lang="en-US"/>
        </a:p>
      </dgm:t>
    </dgm:pt>
    <dgm:pt modelId="{B471DC94-FA74-4C6A-84D6-10D770F9C0B0}" type="sibTrans" cxnId="{E00269F8-5011-4751-85A8-77BE593D1BAB}">
      <dgm:prSet/>
      <dgm:spPr/>
      <dgm:t>
        <a:bodyPr/>
        <a:lstStyle/>
        <a:p>
          <a:endParaRPr lang="en-US"/>
        </a:p>
      </dgm:t>
    </dgm:pt>
    <dgm:pt modelId="{7F43491F-087E-40AD-A7DD-92553F20309F}" type="pres">
      <dgm:prSet presAssocID="{5E2218C2-CCF1-432C-B4B5-563608BF6615}" presName="vert0" presStyleCnt="0">
        <dgm:presLayoutVars>
          <dgm:dir/>
          <dgm:animOne val="branch"/>
          <dgm:animLvl val="lvl"/>
        </dgm:presLayoutVars>
      </dgm:prSet>
      <dgm:spPr/>
    </dgm:pt>
    <dgm:pt modelId="{9F1288AF-47A8-4AF5-96CA-A7F294DB4BDB}" type="pres">
      <dgm:prSet presAssocID="{173BA05E-5501-4D09-AF6B-90A4BC296D5C}" presName="thickLine" presStyleLbl="alignNode1" presStyleIdx="0" presStyleCnt="7"/>
      <dgm:spPr/>
    </dgm:pt>
    <dgm:pt modelId="{48F62133-A062-4DC4-B881-A5ED7A7F7B5C}" type="pres">
      <dgm:prSet presAssocID="{173BA05E-5501-4D09-AF6B-90A4BC296D5C}" presName="horz1" presStyleCnt="0"/>
      <dgm:spPr/>
    </dgm:pt>
    <dgm:pt modelId="{D36709CA-847C-4AA6-82CB-C08B1672A6CE}" type="pres">
      <dgm:prSet presAssocID="{173BA05E-5501-4D09-AF6B-90A4BC296D5C}" presName="tx1" presStyleLbl="revTx" presStyleIdx="0" presStyleCnt="7"/>
      <dgm:spPr/>
    </dgm:pt>
    <dgm:pt modelId="{8F8296AE-95DE-4961-BE6F-1EE2D657AA68}" type="pres">
      <dgm:prSet presAssocID="{173BA05E-5501-4D09-AF6B-90A4BC296D5C}" presName="vert1" presStyleCnt="0"/>
      <dgm:spPr/>
    </dgm:pt>
    <dgm:pt modelId="{680D72A2-BDF2-4BE6-B947-6503723BFEBF}" type="pres">
      <dgm:prSet presAssocID="{5C7968F5-0043-477D-B80E-451C47E67C5E}" presName="thickLine" presStyleLbl="alignNode1" presStyleIdx="1" presStyleCnt="7"/>
      <dgm:spPr/>
    </dgm:pt>
    <dgm:pt modelId="{15272A20-13CB-4EE8-B1EF-AC97E5E34C11}" type="pres">
      <dgm:prSet presAssocID="{5C7968F5-0043-477D-B80E-451C47E67C5E}" presName="horz1" presStyleCnt="0"/>
      <dgm:spPr/>
    </dgm:pt>
    <dgm:pt modelId="{CED44C69-DE47-4C7A-8024-E419EC9BC123}" type="pres">
      <dgm:prSet presAssocID="{5C7968F5-0043-477D-B80E-451C47E67C5E}" presName="tx1" presStyleLbl="revTx" presStyleIdx="1" presStyleCnt="7"/>
      <dgm:spPr/>
    </dgm:pt>
    <dgm:pt modelId="{273C131F-C73E-4984-AB40-88F4A6DB8C4D}" type="pres">
      <dgm:prSet presAssocID="{5C7968F5-0043-477D-B80E-451C47E67C5E}" presName="vert1" presStyleCnt="0"/>
      <dgm:spPr/>
    </dgm:pt>
    <dgm:pt modelId="{8BA0E4C2-477D-4B32-8B65-9AC81756A86C}" type="pres">
      <dgm:prSet presAssocID="{7F2C3A27-7E19-4F6C-B397-D9B9552F3967}" presName="thickLine" presStyleLbl="alignNode1" presStyleIdx="2" presStyleCnt="7"/>
      <dgm:spPr/>
    </dgm:pt>
    <dgm:pt modelId="{C81BCAD9-8652-4A06-A0FB-4AA73D49F318}" type="pres">
      <dgm:prSet presAssocID="{7F2C3A27-7E19-4F6C-B397-D9B9552F3967}" presName="horz1" presStyleCnt="0"/>
      <dgm:spPr/>
    </dgm:pt>
    <dgm:pt modelId="{0D554246-703D-4B93-ADC3-2417E2182D60}" type="pres">
      <dgm:prSet presAssocID="{7F2C3A27-7E19-4F6C-B397-D9B9552F3967}" presName="tx1" presStyleLbl="revTx" presStyleIdx="2" presStyleCnt="7"/>
      <dgm:spPr/>
    </dgm:pt>
    <dgm:pt modelId="{68A04588-24CF-4609-B4AE-F03080FD43E3}" type="pres">
      <dgm:prSet presAssocID="{7F2C3A27-7E19-4F6C-B397-D9B9552F3967}" presName="vert1" presStyleCnt="0"/>
      <dgm:spPr/>
    </dgm:pt>
    <dgm:pt modelId="{DAC32C40-4916-46A8-B392-73009E72EDF3}" type="pres">
      <dgm:prSet presAssocID="{E2370ABE-943F-47E3-8D4A-2AFEE1B071D3}" presName="thickLine" presStyleLbl="alignNode1" presStyleIdx="3" presStyleCnt="7"/>
      <dgm:spPr/>
    </dgm:pt>
    <dgm:pt modelId="{2090EC72-B918-4E21-B24E-BEC0D6CFB93D}" type="pres">
      <dgm:prSet presAssocID="{E2370ABE-943F-47E3-8D4A-2AFEE1B071D3}" presName="horz1" presStyleCnt="0"/>
      <dgm:spPr/>
    </dgm:pt>
    <dgm:pt modelId="{A8866153-6744-495E-9B51-F6DF0D46CF4D}" type="pres">
      <dgm:prSet presAssocID="{E2370ABE-943F-47E3-8D4A-2AFEE1B071D3}" presName="tx1" presStyleLbl="revTx" presStyleIdx="3" presStyleCnt="7"/>
      <dgm:spPr/>
    </dgm:pt>
    <dgm:pt modelId="{FC35650A-5270-48D0-BDD6-58650EC72A12}" type="pres">
      <dgm:prSet presAssocID="{E2370ABE-943F-47E3-8D4A-2AFEE1B071D3}" presName="vert1" presStyleCnt="0"/>
      <dgm:spPr/>
    </dgm:pt>
    <dgm:pt modelId="{9B9A6326-2BC7-46A1-8D56-88D8FF48C52D}" type="pres">
      <dgm:prSet presAssocID="{45D357FF-A6C8-4E81-B6A7-A23CE10C0A24}" presName="thickLine" presStyleLbl="alignNode1" presStyleIdx="4" presStyleCnt="7"/>
      <dgm:spPr/>
    </dgm:pt>
    <dgm:pt modelId="{9A8CD135-657E-4191-B23A-93BBFA5F5CFD}" type="pres">
      <dgm:prSet presAssocID="{45D357FF-A6C8-4E81-B6A7-A23CE10C0A24}" presName="horz1" presStyleCnt="0"/>
      <dgm:spPr/>
    </dgm:pt>
    <dgm:pt modelId="{A1149EDF-6AB8-4F05-A75B-CA3A7F0271EF}" type="pres">
      <dgm:prSet presAssocID="{45D357FF-A6C8-4E81-B6A7-A23CE10C0A24}" presName="tx1" presStyleLbl="revTx" presStyleIdx="4" presStyleCnt="7"/>
      <dgm:spPr/>
    </dgm:pt>
    <dgm:pt modelId="{88B38153-42D1-4EF5-8636-FDD9D5CF6F33}" type="pres">
      <dgm:prSet presAssocID="{45D357FF-A6C8-4E81-B6A7-A23CE10C0A24}" presName="vert1" presStyleCnt="0"/>
      <dgm:spPr/>
    </dgm:pt>
    <dgm:pt modelId="{C9FAED9B-32CE-4A6D-9C0E-222B6E1B3E2A}" type="pres">
      <dgm:prSet presAssocID="{4AA2F172-BC34-4F88-BD87-B48E61B566E4}" presName="thickLine" presStyleLbl="alignNode1" presStyleIdx="5" presStyleCnt="7"/>
      <dgm:spPr/>
    </dgm:pt>
    <dgm:pt modelId="{F8E2D3FC-00DA-486D-8293-3F4D0E4CB124}" type="pres">
      <dgm:prSet presAssocID="{4AA2F172-BC34-4F88-BD87-B48E61B566E4}" presName="horz1" presStyleCnt="0"/>
      <dgm:spPr/>
    </dgm:pt>
    <dgm:pt modelId="{883943B7-F049-4F0F-B625-8387F90A9972}" type="pres">
      <dgm:prSet presAssocID="{4AA2F172-BC34-4F88-BD87-B48E61B566E4}" presName="tx1" presStyleLbl="revTx" presStyleIdx="5" presStyleCnt="7"/>
      <dgm:spPr/>
    </dgm:pt>
    <dgm:pt modelId="{8B9E105F-87A5-48D7-9D4C-B981BFBB3FCD}" type="pres">
      <dgm:prSet presAssocID="{4AA2F172-BC34-4F88-BD87-B48E61B566E4}" presName="vert1" presStyleCnt="0"/>
      <dgm:spPr/>
    </dgm:pt>
    <dgm:pt modelId="{AD42E089-3823-40DC-8D62-338074FCADBF}" type="pres">
      <dgm:prSet presAssocID="{E2871AC0-C481-4F3E-8A43-E9708F41E4FB}" presName="thickLine" presStyleLbl="alignNode1" presStyleIdx="6" presStyleCnt="7"/>
      <dgm:spPr/>
    </dgm:pt>
    <dgm:pt modelId="{FE7B6B7C-9954-4967-B3DC-71A0DB99A048}" type="pres">
      <dgm:prSet presAssocID="{E2871AC0-C481-4F3E-8A43-E9708F41E4FB}" presName="horz1" presStyleCnt="0"/>
      <dgm:spPr/>
    </dgm:pt>
    <dgm:pt modelId="{3FF6E638-FD45-46E9-AA92-EBEDCE20D4D8}" type="pres">
      <dgm:prSet presAssocID="{E2871AC0-C481-4F3E-8A43-E9708F41E4FB}" presName="tx1" presStyleLbl="revTx" presStyleIdx="6" presStyleCnt="7"/>
      <dgm:spPr/>
    </dgm:pt>
    <dgm:pt modelId="{B34C735C-9006-48DA-8EC5-813720C5C24F}" type="pres">
      <dgm:prSet presAssocID="{E2871AC0-C481-4F3E-8A43-E9708F41E4FB}" presName="vert1" presStyleCnt="0"/>
      <dgm:spPr/>
    </dgm:pt>
  </dgm:ptLst>
  <dgm:cxnLst>
    <dgm:cxn modelId="{FB171A09-FB9A-4554-919F-A8B7136FB4C7}" srcId="{5E2218C2-CCF1-432C-B4B5-563608BF6615}" destId="{E2370ABE-943F-47E3-8D4A-2AFEE1B071D3}" srcOrd="3" destOrd="0" parTransId="{D9FA003B-A01B-466B-981F-EF7543C9DD40}" sibTransId="{FDD74B1B-3479-47B6-9544-C73DFCB140A2}"/>
    <dgm:cxn modelId="{E904D421-B539-473D-944A-3F2FF7ED6792}" type="presOf" srcId="{4AA2F172-BC34-4F88-BD87-B48E61B566E4}" destId="{883943B7-F049-4F0F-B625-8387F90A9972}" srcOrd="0" destOrd="0" presId="urn:microsoft.com/office/officeart/2008/layout/LinedList"/>
    <dgm:cxn modelId="{6A2D0B28-8EA2-4A63-8250-89589DBCE5DE}" type="presOf" srcId="{5C7968F5-0043-477D-B80E-451C47E67C5E}" destId="{CED44C69-DE47-4C7A-8024-E419EC9BC123}" srcOrd="0" destOrd="0" presId="urn:microsoft.com/office/officeart/2008/layout/LinedList"/>
    <dgm:cxn modelId="{2A93B239-7559-4E99-9A1F-981ABD7EBBEB}" srcId="{5E2218C2-CCF1-432C-B4B5-563608BF6615}" destId="{7F2C3A27-7E19-4F6C-B397-D9B9552F3967}" srcOrd="2" destOrd="0" parTransId="{9D7973C6-FAAD-47DF-9E79-630472D21971}" sibTransId="{B677CCFA-B466-46BD-81A6-755018A7BFF5}"/>
    <dgm:cxn modelId="{186D713A-11D6-4261-B6ED-586DCD5FA3FD}" type="presOf" srcId="{E2370ABE-943F-47E3-8D4A-2AFEE1B071D3}" destId="{A8866153-6744-495E-9B51-F6DF0D46CF4D}" srcOrd="0" destOrd="0" presId="urn:microsoft.com/office/officeart/2008/layout/LinedList"/>
    <dgm:cxn modelId="{E9C03C6E-522B-482A-99E9-EDA0C868DBDC}" srcId="{5E2218C2-CCF1-432C-B4B5-563608BF6615}" destId="{173BA05E-5501-4D09-AF6B-90A4BC296D5C}" srcOrd="0" destOrd="0" parTransId="{E0B6DB57-D205-4AE6-A10D-088EB3F6858E}" sibTransId="{28047E6F-00D8-4008-9BFD-DB4CFBC21B43}"/>
    <dgm:cxn modelId="{39E00C89-5E62-4439-8E0D-576DF34CA347}" type="presOf" srcId="{7F2C3A27-7E19-4F6C-B397-D9B9552F3967}" destId="{0D554246-703D-4B93-ADC3-2417E2182D60}" srcOrd="0" destOrd="0" presId="urn:microsoft.com/office/officeart/2008/layout/LinedList"/>
    <dgm:cxn modelId="{A0C4458B-F9C8-4846-8B84-25C7B532CC2C}" type="presOf" srcId="{E2871AC0-C481-4F3E-8A43-E9708F41E4FB}" destId="{3FF6E638-FD45-46E9-AA92-EBEDCE20D4D8}" srcOrd="0" destOrd="0" presId="urn:microsoft.com/office/officeart/2008/layout/LinedList"/>
    <dgm:cxn modelId="{00A51691-DD36-42A2-9942-8F669EB7E402}" type="presOf" srcId="{45D357FF-A6C8-4E81-B6A7-A23CE10C0A24}" destId="{A1149EDF-6AB8-4F05-A75B-CA3A7F0271EF}" srcOrd="0" destOrd="0" presId="urn:microsoft.com/office/officeart/2008/layout/LinedList"/>
    <dgm:cxn modelId="{D75B3F9C-CFCB-45AE-A6EF-4B7B3B1BCCEC}" srcId="{5E2218C2-CCF1-432C-B4B5-563608BF6615}" destId="{4AA2F172-BC34-4F88-BD87-B48E61B566E4}" srcOrd="5" destOrd="0" parTransId="{7BE6F517-2CEB-4D4A-8E1B-B3564DD59163}" sibTransId="{62FFB5FF-2AC6-4C19-B278-81DAB5E4823E}"/>
    <dgm:cxn modelId="{9EE2A6A0-3478-4646-80DC-B0C27B12B8DD}" type="presOf" srcId="{173BA05E-5501-4D09-AF6B-90A4BC296D5C}" destId="{D36709CA-847C-4AA6-82CB-C08B1672A6CE}" srcOrd="0" destOrd="0" presId="urn:microsoft.com/office/officeart/2008/layout/LinedList"/>
    <dgm:cxn modelId="{697AE2B2-5781-49FF-95DC-D06694FD7446}" srcId="{5E2218C2-CCF1-432C-B4B5-563608BF6615}" destId="{5C7968F5-0043-477D-B80E-451C47E67C5E}" srcOrd="1" destOrd="0" parTransId="{79DC9D43-18EA-49EF-90C0-1A4D75D7E558}" sibTransId="{4112AE9F-8B21-43B6-9FFB-33EEBE4EB2EA}"/>
    <dgm:cxn modelId="{90897EE1-7DE4-4B7E-ABEF-B26E3E481463}" type="presOf" srcId="{5E2218C2-CCF1-432C-B4B5-563608BF6615}" destId="{7F43491F-087E-40AD-A7DD-92553F20309F}" srcOrd="0" destOrd="0" presId="urn:microsoft.com/office/officeart/2008/layout/LinedList"/>
    <dgm:cxn modelId="{E00269F8-5011-4751-85A8-77BE593D1BAB}" srcId="{5E2218C2-CCF1-432C-B4B5-563608BF6615}" destId="{E2871AC0-C481-4F3E-8A43-E9708F41E4FB}" srcOrd="6" destOrd="0" parTransId="{F0D63B5F-6C63-48BD-8104-A61011ED4906}" sibTransId="{B471DC94-FA74-4C6A-84D6-10D770F9C0B0}"/>
    <dgm:cxn modelId="{850A59FC-88C5-4383-AE0B-396E76230435}" srcId="{5E2218C2-CCF1-432C-B4B5-563608BF6615}" destId="{45D357FF-A6C8-4E81-B6A7-A23CE10C0A24}" srcOrd="4" destOrd="0" parTransId="{76A63731-03A0-46A1-ADB7-9E09F76A56E9}" sibTransId="{3A17E85D-D403-4151-8D03-EB9661D7286F}"/>
    <dgm:cxn modelId="{317D5047-1449-4781-A673-7C436A7D95BE}" type="presParOf" srcId="{7F43491F-087E-40AD-A7DD-92553F20309F}" destId="{9F1288AF-47A8-4AF5-96CA-A7F294DB4BDB}" srcOrd="0" destOrd="0" presId="urn:microsoft.com/office/officeart/2008/layout/LinedList"/>
    <dgm:cxn modelId="{73EC70D8-43A9-4EE4-8CDD-36E846128CAB}" type="presParOf" srcId="{7F43491F-087E-40AD-A7DD-92553F20309F}" destId="{48F62133-A062-4DC4-B881-A5ED7A7F7B5C}" srcOrd="1" destOrd="0" presId="urn:microsoft.com/office/officeart/2008/layout/LinedList"/>
    <dgm:cxn modelId="{6F38DBC5-4CD3-4CCE-B217-CE06D1919D2C}" type="presParOf" srcId="{48F62133-A062-4DC4-B881-A5ED7A7F7B5C}" destId="{D36709CA-847C-4AA6-82CB-C08B1672A6CE}" srcOrd="0" destOrd="0" presId="urn:microsoft.com/office/officeart/2008/layout/LinedList"/>
    <dgm:cxn modelId="{CDF15EBC-FBC7-4C0C-8153-DCF9CD36FF14}" type="presParOf" srcId="{48F62133-A062-4DC4-B881-A5ED7A7F7B5C}" destId="{8F8296AE-95DE-4961-BE6F-1EE2D657AA68}" srcOrd="1" destOrd="0" presId="urn:microsoft.com/office/officeart/2008/layout/LinedList"/>
    <dgm:cxn modelId="{A69CE01D-E947-4378-9262-A296EDE9FE02}" type="presParOf" srcId="{7F43491F-087E-40AD-A7DD-92553F20309F}" destId="{680D72A2-BDF2-4BE6-B947-6503723BFEBF}" srcOrd="2" destOrd="0" presId="urn:microsoft.com/office/officeart/2008/layout/LinedList"/>
    <dgm:cxn modelId="{1559463A-49F7-4E6D-9827-3DD07F7CD116}" type="presParOf" srcId="{7F43491F-087E-40AD-A7DD-92553F20309F}" destId="{15272A20-13CB-4EE8-B1EF-AC97E5E34C11}" srcOrd="3" destOrd="0" presId="urn:microsoft.com/office/officeart/2008/layout/LinedList"/>
    <dgm:cxn modelId="{DF06EA5C-1A50-492C-9464-83D827F90055}" type="presParOf" srcId="{15272A20-13CB-4EE8-B1EF-AC97E5E34C11}" destId="{CED44C69-DE47-4C7A-8024-E419EC9BC123}" srcOrd="0" destOrd="0" presId="urn:microsoft.com/office/officeart/2008/layout/LinedList"/>
    <dgm:cxn modelId="{2638E8FE-FB8F-4AE8-8842-B30F6D79B91E}" type="presParOf" srcId="{15272A20-13CB-4EE8-B1EF-AC97E5E34C11}" destId="{273C131F-C73E-4984-AB40-88F4A6DB8C4D}" srcOrd="1" destOrd="0" presId="urn:microsoft.com/office/officeart/2008/layout/LinedList"/>
    <dgm:cxn modelId="{DB83C674-1155-4DC2-A73E-3B87BD2D44C3}" type="presParOf" srcId="{7F43491F-087E-40AD-A7DD-92553F20309F}" destId="{8BA0E4C2-477D-4B32-8B65-9AC81756A86C}" srcOrd="4" destOrd="0" presId="urn:microsoft.com/office/officeart/2008/layout/LinedList"/>
    <dgm:cxn modelId="{F260092C-A766-426A-AB38-B3B4E2BE8B49}" type="presParOf" srcId="{7F43491F-087E-40AD-A7DD-92553F20309F}" destId="{C81BCAD9-8652-4A06-A0FB-4AA73D49F318}" srcOrd="5" destOrd="0" presId="urn:microsoft.com/office/officeart/2008/layout/LinedList"/>
    <dgm:cxn modelId="{518B5F05-69E1-4970-BF6B-A69B47EFB0B6}" type="presParOf" srcId="{C81BCAD9-8652-4A06-A0FB-4AA73D49F318}" destId="{0D554246-703D-4B93-ADC3-2417E2182D60}" srcOrd="0" destOrd="0" presId="urn:microsoft.com/office/officeart/2008/layout/LinedList"/>
    <dgm:cxn modelId="{915058E7-8299-4A6D-9A59-B722E0E45850}" type="presParOf" srcId="{C81BCAD9-8652-4A06-A0FB-4AA73D49F318}" destId="{68A04588-24CF-4609-B4AE-F03080FD43E3}" srcOrd="1" destOrd="0" presId="urn:microsoft.com/office/officeart/2008/layout/LinedList"/>
    <dgm:cxn modelId="{93690F65-8F50-4784-95A8-CD8651F3E79F}" type="presParOf" srcId="{7F43491F-087E-40AD-A7DD-92553F20309F}" destId="{DAC32C40-4916-46A8-B392-73009E72EDF3}" srcOrd="6" destOrd="0" presId="urn:microsoft.com/office/officeart/2008/layout/LinedList"/>
    <dgm:cxn modelId="{C8C73F8C-E576-4B30-9BDF-D1727D1E4282}" type="presParOf" srcId="{7F43491F-087E-40AD-A7DD-92553F20309F}" destId="{2090EC72-B918-4E21-B24E-BEC0D6CFB93D}" srcOrd="7" destOrd="0" presId="urn:microsoft.com/office/officeart/2008/layout/LinedList"/>
    <dgm:cxn modelId="{B4A30E77-FFD3-4CC4-921D-AAABB47418DB}" type="presParOf" srcId="{2090EC72-B918-4E21-B24E-BEC0D6CFB93D}" destId="{A8866153-6744-495E-9B51-F6DF0D46CF4D}" srcOrd="0" destOrd="0" presId="urn:microsoft.com/office/officeart/2008/layout/LinedList"/>
    <dgm:cxn modelId="{D1830C08-FF10-456C-BCFB-EB2B45877953}" type="presParOf" srcId="{2090EC72-B918-4E21-B24E-BEC0D6CFB93D}" destId="{FC35650A-5270-48D0-BDD6-58650EC72A12}" srcOrd="1" destOrd="0" presId="urn:microsoft.com/office/officeart/2008/layout/LinedList"/>
    <dgm:cxn modelId="{563AC5F8-2C8B-4E47-88F2-EF55F871A887}" type="presParOf" srcId="{7F43491F-087E-40AD-A7DD-92553F20309F}" destId="{9B9A6326-2BC7-46A1-8D56-88D8FF48C52D}" srcOrd="8" destOrd="0" presId="urn:microsoft.com/office/officeart/2008/layout/LinedList"/>
    <dgm:cxn modelId="{22DC8F49-E869-4913-80E4-24E31E44B2E2}" type="presParOf" srcId="{7F43491F-087E-40AD-A7DD-92553F20309F}" destId="{9A8CD135-657E-4191-B23A-93BBFA5F5CFD}" srcOrd="9" destOrd="0" presId="urn:microsoft.com/office/officeart/2008/layout/LinedList"/>
    <dgm:cxn modelId="{5C163DF0-1441-4098-A5B5-D09EE6D0E78E}" type="presParOf" srcId="{9A8CD135-657E-4191-B23A-93BBFA5F5CFD}" destId="{A1149EDF-6AB8-4F05-A75B-CA3A7F0271EF}" srcOrd="0" destOrd="0" presId="urn:microsoft.com/office/officeart/2008/layout/LinedList"/>
    <dgm:cxn modelId="{088BB97B-E127-4821-B1DE-A1A92F202D07}" type="presParOf" srcId="{9A8CD135-657E-4191-B23A-93BBFA5F5CFD}" destId="{88B38153-42D1-4EF5-8636-FDD9D5CF6F33}" srcOrd="1" destOrd="0" presId="urn:microsoft.com/office/officeart/2008/layout/LinedList"/>
    <dgm:cxn modelId="{CC2BE2C2-E3E6-4E37-A158-0ED2A704E971}" type="presParOf" srcId="{7F43491F-087E-40AD-A7DD-92553F20309F}" destId="{C9FAED9B-32CE-4A6D-9C0E-222B6E1B3E2A}" srcOrd="10" destOrd="0" presId="urn:microsoft.com/office/officeart/2008/layout/LinedList"/>
    <dgm:cxn modelId="{5E593600-A06E-4576-994C-2C8636507275}" type="presParOf" srcId="{7F43491F-087E-40AD-A7DD-92553F20309F}" destId="{F8E2D3FC-00DA-486D-8293-3F4D0E4CB124}" srcOrd="11" destOrd="0" presId="urn:microsoft.com/office/officeart/2008/layout/LinedList"/>
    <dgm:cxn modelId="{B1A6506F-84DC-41A6-AD2B-64DF6FF263DE}" type="presParOf" srcId="{F8E2D3FC-00DA-486D-8293-3F4D0E4CB124}" destId="{883943B7-F049-4F0F-B625-8387F90A9972}" srcOrd="0" destOrd="0" presId="urn:microsoft.com/office/officeart/2008/layout/LinedList"/>
    <dgm:cxn modelId="{541856C6-5C87-469D-BF7C-8B5E761104A9}" type="presParOf" srcId="{F8E2D3FC-00DA-486D-8293-3F4D0E4CB124}" destId="{8B9E105F-87A5-48D7-9D4C-B981BFBB3FCD}" srcOrd="1" destOrd="0" presId="urn:microsoft.com/office/officeart/2008/layout/LinedList"/>
    <dgm:cxn modelId="{FBB80B9B-4554-4CCD-8782-2889E9260C4E}" type="presParOf" srcId="{7F43491F-087E-40AD-A7DD-92553F20309F}" destId="{AD42E089-3823-40DC-8D62-338074FCADBF}" srcOrd="12" destOrd="0" presId="urn:microsoft.com/office/officeart/2008/layout/LinedList"/>
    <dgm:cxn modelId="{F7BA044C-DDD0-4F15-B14E-7CC33B516DB4}" type="presParOf" srcId="{7F43491F-087E-40AD-A7DD-92553F20309F}" destId="{FE7B6B7C-9954-4967-B3DC-71A0DB99A048}" srcOrd="13" destOrd="0" presId="urn:microsoft.com/office/officeart/2008/layout/LinedList"/>
    <dgm:cxn modelId="{09BCCDA2-B7EA-4037-BDAF-8FA589E58CE1}" type="presParOf" srcId="{FE7B6B7C-9954-4967-B3DC-71A0DB99A048}" destId="{3FF6E638-FD45-46E9-AA92-EBEDCE20D4D8}" srcOrd="0" destOrd="0" presId="urn:microsoft.com/office/officeart/2008/layout/LinedList"/>
    <dgm:cxn modelId="{5ECB7398-DFB4-41D0-AB52-54B76C17EA0B}" type="presParOf" srcId="{FE7B6B7C-9954-4967-B3DC-71A0DB99A048}" destId="{B34C735C-9006-48DA-8EC5-813720C5C24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05707B-A69B-4101-8173-80188CAF6F40}" type="doc">
      <dgm:prSet loTypeId="urn:microsoft.com/office/officeart/2008/layout/LinedList" loCatId="list" qsTypeId="urn:microsoft.com/office/officeart/2005/8/quickstyle/simple1#7" qsCatId="simple" csTypeId="urn:microsoft.com/office/officeart/2005/8/colors/accent0_3#3" csCatId="mainScheme" phldr="1"/>
      <dgm:spPr/>
      <dgm:t>
        <a:bodyPr/>
        <a:lstStyle/>
        <a:p>
          <a:endParaRPr lang="en-US"/>
        </a:p>
      </dgm:t>
    </dgm:pt>
    <dgm:pt modelId="{9B2DE668-152E-4C15-A7B1-8E76B64CB146}">
      <dgm:prSet custT="1"/>
      <dgm:spPr/>
      <dgm:t>
        <a:bodyPr/>
        <a:lstStyle/>
        <a:p>
          <a:r>
            <a:rPr lang="sk-SK" sz="2000" b="1" dirty="0"/>
            <a:t>Etiológia:</a:t>
          </a:r>
          <a:endParaRPr lang="en-US" sz="2000" dirty="0"/>
        </a:p>
      </dgm:t>
    </dgm:pt>
    <dgm:pt modelId="{6126C6E4-2C4B-4E87-A0C2-76DB19308048}" type="parTrans" cxnId="{DF2895A9-364D-4F8D-812A-1E45E34AFDB8}">
      <dgm:prSet/>
      <dgm:spPr/>
      <dgm:t>
        <a:bodyPr/>
        <a:lstStyle/>
        <a:p>
          <a:endParaRPr lang="en-US" sz="1800"/>
        </a:p>
      </dgm:t>
    </dgm:pt>
    <dgm:pt modelId="{54722382-4BC0-46EE-94C2-D9FB14DF4B59}" type="sibTrans" cxnId="{DF2895A9-364D-4F8D-812A-1E45E34AFDB8}">
      <dgm:prSet/>
      <dgm:spPr/>
      <dgm:t>
        <a:bodyPr/>
        <a:lstStyle/>
        <a:p>
          <a:endParaRPr lang="en-US"/>
        </a:p>
      </dgm:t>
    </dgm:pt>
    <dgm:pt modelId="{850A2315-35EC-4E7F-8A92-B4275D2E59C6}">
      <dgm:prSet custT="1"/>
      <dgm:spPr/>
      <dgm:t>
        <a:bodyPr/>
        <a:lstStyle/>
        <a:p>
          <a:r>
            <a:rPr lang="sk-SK" sz="2000" dirty="0" err="1"/>
            <a:t>Rotavírus</a:t>
          </a:r>
          <a:endParaRPr lang="en-US" sz="2000" dirty="0"/>
        </a:p>
      </dgm:t>
    </dgm:pt>
    <dgm:pt modelId="{0310C539-03EC-4F4A-877C-C7E6C6B643A0}" type="parTrans" cxnId="{ACEED0DE-A38A-4124-9E9B-5A3E89339D14}">
      <dgm:prSet/>
      <dgm:spPr/>
      <dgm:t>
        <a:bodyPr/>
        <a:lstStyle/>
        <a:p>
          <a:endParaRPr lang="en-US" sz="1800"/>
        </a:p>
      </dgm:t>
    </dgm:pt>
    <dgm:pt modelId="{7FBC5F47-CA25-421D-A05A-05B464E3882E}" type="sibTrans" cxnId="{ACEED0DE-A38A-4124-9E9B-5A3E89339D14}">
      <dgm:prSet/>
      <dgm:spPr/>
      <dgm:t>
        <a:bodyPr/>
        <a:lstStyle/>
        <a:p>
          <a:endParaRPr lang="en-US"/>
        </a:p>
      </dgm:t>
    </dgm:pt>
    <dgm:pt modelId="{8DAA1E3A-E78A-49B1-BD05-38036B532605}">
      <dgm:prSet custT="1"/>
      <dgm:spPr/>
      <dgm:t>
        <a:bodyPr/>
        <a:lstStyle/>
        <a:p>
          <a:r>
            <a:rPr lang="sk-SK" sz="2000" dirty="0" err="1"/>
            <a:t>Coronavírus</a:t>
          </a:r>
          <a:r>
            <a:rPr lang="sk-SK" sz="1100" dirty="0"/>
            <a:t> </a:t>
          </a:r>
          <a:endParaRPr lang="en-US" sz="1100" dirty="0"/>
        </a:p>
      </dgm:t>
    </dgm:pt>
    <dgm:pt modelId="{553FF3C0-DA25-4BA4-9DDD-26EAC51283FF}" type="parTrans" cxnId="{A757C408-1688-47B4-B1FE-4E99EAD36974}">
      <dgm:prSet/>
      <dgm:spPr/>
      <dgm:t>
        <a:bodyPr/>
        <a:lstStyle/>
        <a:p>
          <a:endParaRPr lang="en-US" sz="1800"/>
        </a:p>
      </dgm:t>
    </dgm:pt>
    <dgm:pt modelId="{4524D576-BA4C-4CF4-A436-4D832A53D901}" type="sibTrans" cxnId="{A757C408-1688-47B4-B1FE-4E99EAD36974}">
      <dgm:prSet/>
      <dgm:spPr/>
      <dgm:t>
        <a:bodyPr/>
        <a:lstStyle/>
        <a:p>
          <a:endParaRPr lang="en-US"/>
        </a:p>
      </dgm:t>
    </dgm:pt>
    <dgm:pt modelId="{7361EA38-EBD1-4D79-9ABE-B25798B7822C}">
      <dgm:prSet custT="1"/>
      <dgm:spPr/>
      <dgm:t>
        <a:bodyPr/>
        <a:lstStyle/>
        <a:p>
          <a:r>
            <a:rPr lang="sk-SK" sz="2000" dirty="0" err="1"/>
            <a:t>Enterotoxigénne</a:t>
          </a:r>
          <a:r>
            <a:rPr lang="sk-SK" sz="2000" dirty="0"/>
            <a:t> </a:t>
          </a:r>
          <a:r>
            <a:rPr lang="sk-SK" sz="2000" i="1" dirty="0"/>
            <a:t>E. </a:t>
          </a:r>
          <a:r>
            <a:rPr lang="sk-SK" sz="2000" i="1" dirty="0" err="1"/>
            <a:t>coli</a:t>
          </a:r>
          <a:r>
            <a:rPr lang="sk-SK" sz="2000" dirty="0"/>
            <a:t> </a:t>
          </a:r>
          <a:endParaRPr lang="en-US" sz="2000" dirty="0"/>
        </a:p>
      </dgm:t>
    </dgm:pt>
    <dgm:pt modelId="{E927930C-B06A-462E-9BA1-3804BDA53E81}" type="parTrans" cxnId="{6438EF5A-A5F9-4534-AF1F-5481B47E3556}">
      <dgm:prSet/>
      <dgm:spPr/>
      <dgm:t>
        <a:bodyPr/>
        <a:lstStyle/>
        <a:p>
          <a:endParaRPr lang="en-US" sz="1800"/>
        </a:p>
      </dgm:t>
    </dgm:pt>
    <dgm:pt modelId="{C17F8F7D-0ECC-42DB-8DE6-9122B78013BC}" type="sibTrans" cxnId="{6438EF5A-A5F9-4534-AF1F-5481B47E3556}">
      <dgm:prSet/>
      <dgm:spPr/>
      <dgm:t>
        <a:bodyPr/>
        <a:lstStyle/>
        <a:p>
          <a:endParaRPr lang="en-US"/>
        </a:p>
      </dgm:t>
    </dgm:pt>
    <dgm:pt modelId="{B12F9064-B59D-4172-8D46-327BE8D635CD}">
      <dgm:prSet custT="1"/>
      <dgm:spPr/>
      <dgm:t>
        <a:bodyPr/>
        <a:lstStyle/>
        <a:p>
          <a:r>
            <a:rPr lang="sk-SK" sz="2000" i="1" dirty="0" err="1"/>
            <a:t>Cryptosporidium</a:t>
          </a:r>
          <a:r>
            <a:rPr lang="sk-SK" sz="2000" i="1" dirty="0"/>
            <a:t> </a:t>
          </a:r>
          <a:r>
            <a:rPr lang="sk-SK" sz="2000" i="1" dirty="0" err="1"/>
            <a:t>parvum</a:t>
          </a:r>
          <a:r>
            <a:rPr lang="sk-SK" sz="2000" dirty="0"/>
            <a:t> </a:t>
          </a:r>
          <a:endParaRPr lang="en-US" sz="2000" dirty="0"/>
        </a:p>
      </dgm:t>
    </dgm:pt>
    <dgm:pt modelId="{C5D29007-BDA1-49DE-9C7D-7AC7711EC5DC}" type="parTrans" cxnId="{F13AF7F6-6FE2-4FCD-BBC5-C3E2892A5F7F}">
      <dgm:prSet/>
      <dgm:spPr/>
      <dgm:t>
        <a:bodyPr/>
        <a:lstStyle/>
        <a:p>
          <a:endParaRPr lang="en-US" sz="1800"/>
        </a:p>
      </dgm:t>
    </dgm:pt>
    <dgm:pt modelId="{AE40B65B-45BC-4CE6-B60B-8CB2C2C37857}" type="sibTrans" cxnId="{F13AF7F6-6FE2-4FCD-BBC5-C3E2892A5F7F}">
      <dgm:prSet/>
      <dgm:spPr/>
      <dgm:t>
        <a:bodyPr/>
        <a:lstStyle/>
        <a:p>
          <a:endParaRPr lang="en-US"/>
        </a:p>
      </dgm:t>
    </dgm:pt>
    <dgm:pt modelId="{DEECF409-27F5-4748-9585-3C48DA9214DE}">
      <dgm:prSet custT="1"/>
      <dgm:spPr/>
      <dgm:t>
        <a:bodyPr/>
        <a:lstStyle/>
        <a:p>
          <a:r>
            <a:rPr lang="sk-SK" sz="2000" i="1" dirty="0" err="1"/>
            <a:t>Salmonella</a:t>
          </a:r>
          <a:r>
            <a:rPr lang="sk-SK" sz="2000" dirty="0"/>
            <a:t> </a:t>
          </a:r>
          <a:r>
            <a:rPr lang="sk-SK" sz="2000" dirty="0" err="1"/>
            <a:t>spp</a:t>
          </a:r>
          <a:r>
            <a:rPr lang="sk-SK" sz="2000" dirty="0"/>
            <a:t>. </a:t>
          </a:r>
          <a:endParaRPr lang="en-US" sz="2000" dirty="0"/>
        </a:p>
      </dgm:t>
    </dgm:pt>
    <dgm:pt modelId="{6B5ABE41-D87D-40B2-8580-B7E2C1A9B659}" type="parTrans" cxnId="{B7B18D42-1E5F-42D0-8A38-7B1B7EB767D1}">
      <dgm:prSet/>
      <dgm:spPr/>
      <dgm:t>
        <a:bodyPr/>
        <a:lstStyle/>
        <a:p>
          <a:endParaRPr lang="en-US" sz="1800"/>
        </a:p>
      </dgm:t>
    </dgm:pt>
    <dgm:pt modelId="{E9D4D72B-329F-4825-8119-730824F12548}" type="sibTrans" cxnId="{B7B18D42-1E5F-42D0-8A38-7B1B7EB767D1}">
      <dgm:prSet/>
      <dgm:spPr/>
      <dgm:t>
        <a:bodyPr/>
        <a:lstStyle/>
        <a:p>
          <a:endParaRPr lang="en-US"/>
        </a:p>
      </dgm:t>
    </dgm:pt>
    <dgm:pt modelId="{2E1521D6-7297-47EE-BCF7-8AA3F064CF02}">
      <dgm:prSet custT="1"/>
      <dgm:spPr/>
      <dgm:t>
        <a:bodyPr/>
        <a:lstStyle/>
        <a:p>
          <a:r>
            <a:rPr lang="sk-SK" sz="2000" dirty="0" err="1"/>
            <a:t>Kokcidióza</a:t>
          </a:r>
          <a:r>
            <a:rPr lang="sk-SK" sz="2000" dirty="0"/>
            <a:t> u starších teliat</a:t>
          </a:r>
        </a:p>
        <a:p>
          <a:endParaRPr lang="sk-SK" sz="1100" dirty="0"/>
        </a:p>
        <a:p>
          <a:r>
            <a:rPr lang="sk-SK" sz="1100" dirty="0"/>
            <a:t> </a:t>
          </a:r>
          <a:endParaRPr lang="en-US" sz="1100" dirty="0"/>
        </a:p>
      </dgm:t>
    </dgm:pt>
    <dgm:pt modelId="{387BE790-93C9-478F-9EE1-80EDB4C3A55E}" type="parTrans" cxnId="{AA553911-EF6D-4834-8BB3-1D82DE753A71}">
      <dgm:prSet/>
      <dgm:spPr/>
      <dgm:t>
        <a:bodyPr/>
        <a:lstStyle/>
        <a:p>
          <a:endParaRPr lang="en-US" sz="1800"/>
        </a:p>
      </dgm:t>
    </dgm:pt>
    <dgm:pt modelId="{16F8A6B3-4C67-40F5-9EAB-3A9ED5BEEA62}" type="sibTrans" cxnId="{AA553911-EF6D-4834-8BB3-1D82DE753A71}">
      <dgm:prSet/>
      <dgm:spPr/>
      <dgm:t>
        <a:bodyPr/>
        <a:lstStyle/>
        <a:p>
          <a:endParaRPr lang="en-US"/>
        </a:p>
      </dgm:t>
    </dgm:pt>
    <dgm:pt modelId="{40A5BD1B-7EDE-4589-BFCC-C2D193AE6FF3}">
      <dgm:prSet phldrT="[Text]" custT="1"/>
      <dgm:spPr/>
      <dgm:t>
        <a:bodyPr/>
        <a:lstStyle/>
        <a:p>
          <a:r>
            <a:rPr lang="sk-SK" sz="2000" dirty="0" err="1"/>
            <a:t>Clostrídiové</a:t>
          </a:r>
          <a:r>
            <a:rPr lang="sk-SK" sz="2000" dirty="0"/>
            <a:t> infekcie</a:t>
          </a:r>
        </a:p>
      </dgm:t>
    </dgm:pt>
    <dgm:pt modelId="{6F378953-DDAD-4D29-9B72-E3E821379A1E}" type="parTrans" cxnId="{A933BA32-5CE9-42F2-AF48-30DF95DDBEEB}">
      <dgm:prSet/>
      <dgm:spPr/>
      <dgm:t>
        <a:bodyPr/>
        <a:lstStyle/>
        <a:p>
          <a:endParaRPr lang="sk-SK" sz="1800"/>
        </a:p>
      </dgm:t>
    </dgm:pt>
    <dgm:pt modelId="{B764507D-728A-418F-850A-43E0566225E4}" type="sibTrans" cxnId="{A933BA32-5CE9-42F2-AF48-30DF95DDBEEB}">
      <dgm:prSet/>
      <dgm:spPr/>
      <dgm:t>
        <a:bodyPr/>
        <a:lstStyle/>
        <a:p>
          <a:endParaRPr lang="sk-SK"/>
        </a:p>
      </dgm:t>
    </dgm:pt>
    <dgm:pt modelId="{40B2ABA1-647D-4ABB-983A-D00FF4CBA5C8}" type="pres">
      <dgm:prSet presAssocID="{8A05707B-A69B-4101-8173-80188CAF6F40}" presName="vert0" presStyleCnt="0">
        <dgm:presLayoutVars>
          <dgm:dir/>
          <dgm:animOne val="branch"/>
          <dgm:animLvl val="lvl"/>
        </dgm:presLayoutVars>
      </dgm:prSet>
      <dgm:spPr/>
    </dgm:pt>
    <dgm:pt modelId="{26179CB8-998C-4136-B04E-3C756DF51392}" type="pres">
      <dgm:prSet presAssocID="{9B2DE668-152E-4C15-A7B1-8E76B64CB146}" presName="thickLine" presStyleLbl="alignNode1" presStyleIdx="0" presStyleCnt="8"/>
      <dgm:spPr/>
    </dgm:pt>
    <dgm:pt modelId="{A6BF715A-4B0D-4371-AA7E-C8BD969A187E}" type="pres">
      <dgm:prSet presAssocID="{9B2DE668-152E-4C15-A7B1-8E76B64CB146}" presName="horz1" presStyleCnt="0"/>
      <dgm:spPr/>
    </dgm:pt>
    <dgm:pt modelId="{85C5CD9B-4678-44AE-971D-84CB4188B340}" type="pres">
      <dgm:prSet presAssocID="{9B2DE668-152E-4C15-A7B1-8E76B64CB146}" presName="tx1" presStyleLbl="revTx" presStyleIdx="0" presStyleCnt="8"/>
      <dgm:spPr/>
    </dgm:pt>
    <dgm:pt modelId="{06A6CE5C-5C50-4DE7-9C93-F52D09D8BC91}" type="pres">
      <dgm:prSet presAssocID="{9B2DE668-152E-4C15-A7B1-8E76B64CB146}" presName="vert1" presStyleCnt="0"/>
      <dgm:spPr/>
    </dgm:pt>
    <dgm:pt modelId="{B69B9981-F52D-4F9F-B9C4-ECBDFFE7BE74}" type="pres">
      <dgm:prSet presAssocID="{850A2315-35EC-4E7F-8A92-B4275D2E59C6}" presName="thickLine" presStyleLbl="alignNode1" presStyleIdx="1" presStyleCnt="8"/>
      <dgm:spPr/>
    </dgm:pt>
    <dgm:pt modelId="{AB674F35-17E6-4C1E-8C13-83D9380EB5CF}" type="pres">
      <dgm:prSet presAssocID="{850A2315-35EC-4E7F-8A92-B4275D2E59C6}" presName="horz1" presStyleCnt="0"/>
      <dgm:spPr/>
    </dgm:pt>
    <dgm:pt modelId="{13F5E388-A70C-4BC4-9CF5-667E0F8C4F8D}" type="pres">
      <dgm:prSet presAssocID="{850A2315-35EC-4E7F-8A92-B4275D2E59C6}" presName="tx1" presStyleLbl="revTx" presStyleIdx="1" presStyleCnt="8"/>
      <dgm:spPr/>
    </dgm:pt>
    <dgm:pt modelId="{8B31B918-52A1-4EE8-9613-49DB57668BC4}" type="pres">
      <dgm:prSet presAssocID="{850A2315-35EC-4E7F-8A92-B4275D2E59C6}" presName="vert1" presStyleCnt="0"/>
      <dgm:spPr/>
    </dgm:pt>
    <dgm:pt modelId="{4160AE4F-42F8-4B24-B387-E178CB427DDE}" type="pres">
      <dgm:prSet presAssocID="{8DAA1E3A-E78A-49B1-BD05-38036B532605}" presName="thickLine" presStyleLbl="alignNode1" presStyleIdx="2" presStyleCnt="8"/>
      <dgm:spPr/>
    </dgm:pt>
    <dgm:pt modelId="{2C20BC60-759A-4168-9200-6348D818A91C}" type="pres">
      <dgm:prSet presAssocID="{8DAA1E3A-E78A-49B1-BD05-38036B532605}" presName="horz1" presStyleCnt="0"/>
      <dgm:spPr/>
    </dgm:pt>
    <dgm:pt modelId="{4851F2DF-1B5F-4471-BD41-510E3B1ED214}" type="pres">
      <dgm:prSet presAssocID="{8DAA1E3A-E78A-49B1-BD05-38036B532605}" presName="tx1" presStyleLbl="revTx" presStyleIdx="2" presStyleCnt="8"/>
      <dgm:spPr/>
    </dgm:pt>
    <dgm:pt modelId="{194447E6-1EE6-4CB7-91C1-C176BFF8B30C}" type="pres">
      <dgm:prSet presAssocID="{8DAA1E3A-E78A-49B1-BD05-38036B532605}" presName="vert1" presStyleCnt="0"/>
      <dgm:spPr/>
    </dgm:pt>
    <dgm:pt modelId="{D12AC986-0DC9-4599-A3F6-FAE3ECB57066}" type="pres">
      <dgm:prSet presAssocID="{7361EA38-EBD1-4D79-9ABE-B25798B7822C}" presName="thickLine" presStyleLbl="alignNode1" presStyleIdx="3" presStyleCnt="8"/>
      <dgm:spPr/>
    </dgm:pt>
    <dgm:pt modelId="{71592F3F-0366-463F-A4F2-0E5C44452C8B}" type="pres">
      <dgm:prSet presAssocID="{7361EA38-EBD1-4D79-9ABE-B25798B7822C}" presName="horz1" presStyleCnt="0"/>
      <dgm:spPr/>
    </dgm:pt>
    <dgm:pt modelId="{51853C1E-281D-4923-AFEF-0115943D9DBF}" type="pres">
      <dgm:prSet presAssocID="{7361EA38-EBD1-4D79-9ABE-B25798B7822C}" presName="tx1" presStyleLbl="revTx" presStyleIdx="3" presStyleCnt="8"/>
      <dgm:spPr/>
    </dgm:pt>
    <dgm:pt modelId="{C916EAE4-DA5F-4686-99BC-3D7622CE5D9C}" type="pres">
      <dgm:prSet presAssocID="{7361EA38-EBD1-4D79-9ABE-B25798B7822C}" presName="vert1" presStyleCnt="0"/>
      <dgm:spPr/>
    </dgm:pt>
    <dgm:pt modelId="{3BFD370A-EE0E-4C82-9A08-A10719C8D582}" type="pres">
      <dgm:prSet presAssocID="{B12F9064-B59D-4172-8D46-327BE8D635CD}" presName="thickLine" presStyleLbl="alignNode1" presStyleIdx="4" presStyleCnt="8"/>
      <dgm:spPr/>
    </dgm:pt>
    <dgm:pt modelId="{42D85329-CABF-48CE-98E0-732B3A1772B5}" type="pres">
      <dgm:prSet presAssocID="{B12F9064-B59D-4172-8D46-327BE8D635CD}" presName="horz1" presStyleCnt="0"/>
      <dgm:spPr/>
    </dgm:pt>
    <dgm:pt modelId="{35D3F49F-81CC-4E0F-8006-95461DC0EDF9}" type="pres">
      <dgm:prSet presAssocID="{B12F9064-B59D-4172-8D46-327BE8D635CD}" presName="tx1" presStyleLbl="revTx" presStyleIdx="4" presStyleCnt="8"/>
      <dgm:spPr/>
    </dgm:pt>
    <dgm:pt modelId="{32299372-4AF3-44DE-A5F5-B4F2E086CDA1}" type="pres">
      <dgm:prSet presAssocID="{B12F9064-B59D-4172-8D46-327BE8D635CD}" presName="vert1" presStyleCnt="0"/>
      <dgm:spPr/>
    </dgm:pt>
    <dgm:pt modelId="{15E0F949-2091-4D92-BE60-7231E4705729}" type="pres">
      <dgm:prSet presAssocID="{DEECF409-27F5-4748-9585-3C48DA9214DE}" presName="thickLine" presStyleLbl="alignNode1" presStyleIdx="5" presStyleCnt="8"/>
      <dgm:spPr/>
    </dgm:pt>
    <dgm:pt modelId="{60D7C1E9-81F7-4CCA-89F9-6098CF603C1A}" type="pres">
      <dgm:prSet presAssocID="{DEECF409-27F5-4748-9585-3C48DA9214DE}" presName="horz1" presStyleCnt="0"/>
      <dgm:spPr/>
    </dgm:pt>
    <dgm:pt modelId="{4DB79011-C22C-4EAF-93C2-A82F8F231870}" type="pres">
      <dgm:prSet presAssocID="{DEECF409-27F5-4748-9585-3C48DA9214DE}" presName="tx1" presStyleLbl="revTx" presStyleIdx="5" presStyleCnt="8"/>
      <dgm:spPr/>
    </dgm:pt>
    <dgm:pt modelId="{972605F6-65E3-4F5C-B68B-2275B0C7B2A8}" type="pres">
      <dgm:prSet presAssocID="{DEECF409-27F5-4748-9585-3C48DA9214DE}" presName="vert1" presStyleCnt="0"/>
      <dgm:spPr/>
    </dgm:pt>
    <dgm:pt modelId="{76A35F90-B3C3-4DB8-990E-05A65CB3F96F}" type="pres">
      <dgm:prSet presAssocID="{40A5BD1B-7EDE-4589-BFCC-C2D193AE6FF3}" presName="thickLine" presStyleLbl="alignNode1" presStyleIdx="6" presStyleCnt="8"/>
      <dgm:spPr/>
    </dgm:pt>
    <dgm:pt modelId="{77569CDE-FAB6-4535-AD3A-44CA9D3ACD66}" type="pres">
      <dgm:prSet presAssocID="{40A5BD1B-7EDE-4589-BFCC-C2D193AE6FF3}" presName="horz1" presStyleCnt="0"/>
      <dgm:spPr/>
    </dgm:pt>
    <dgm:pt modelId="{6A80344A-1C72-4F32-94B9-3260017559B2}" type="pres">
      <dgm:prSet presAssocID="{40A5BD1B-7EDE-4589-BFCC-C2D193AE6FF3}" presName="tx1" presStyleLbl="revTx" presStyleIdx="6" presStyleCnt="8"/>
      <dgm:spPr/>
    </dgm:pt>
    <dgm:pt modelId="{E57F648D-845D-4263-815D-4089B4462803}" type="pres">
      <dgm:prSet presAssocID="{40A5BD1B-7EDE-4589-BFCC-C2D193AE6FF3}" presName="vert1" presStyleCnt="0"/>
      <dgm:spPr/>
    </dgm:pt>
    <dgm:pt modelId="{47D1B006-604C-44F7-BA4E-028114DB42AE}" type="pres">
      <dgm:prSet presAssocID="{2E1521D6-7297-47EE-BCF7-8AA3F064CF02}" presName="thickLine" presStyleLbl="alignNode1" presStyleIdx="7" presStyleCnt="8"/>
      <dgm:spPr/>
    </dgm:pt>
    <dgm:pt modelId="{57BA7E8A-5443-4AFC-8BAB-D5687BCC9816}" type="pres">
      <dgm:prSet presAssocID="{2E1521D6-7297-47EE-BCF7-8AA3F064CF02}" presName="horz1" presStyleCnt="0"/>
      <dgm:spPr/>
    </dgm:pt>
    <dgm:pt modelId="{A8CE64B4-3A55-4B5F-AA2A-7B94BCA7B401}" type="pres">
      <dgm:prSet presAssocID="{2E1521D6-7297-47EE-BCF7-8AA3F064CF02}" presName="tx1" presStyleLbl="revTx" presStyleIdx="7" presStyleCnt="8"/>
      <dgm:spPr/>
    </dgm:pt>
    <dgm:pt modelId="{FB2BFC55-2D0F-4432-88D0-8844973B6489}" type="pres">
      <dgm:prSet presAssocID="{2E1521D6-7297-47EE-BCF7-8AA3F064CF02}" presName="vert1" presStyleCnt="0"/>
      <dgm:spPr/>
    </dgm:pt>
  </dgm:ptLst>
  <dgm:cxnLst>
    <dgm:cxn modelId="{A757C408-1688-47B4-B1FE-4E99EAD36974}" srcId="{8A05707B-A69B-4101-8173-80188CAF6F40}" destId="{8DAA1E3A-E78A-49B1-BD05-38036B532605}" srcOrd="2" destOrd="0" parTransId="{553FF3C0-DA25-4BA4-9DDD-26EAC51283FF}" sibTransId="{4524D576-BA4C-4CF4-A436-4D832A53D901}"/>
    <dgm:cxn modelId="{63D2290A-0443-4964-97A9-BB5BECBCC122}" type="presOf" srcId="{40A5BD1B-7EDE-4589-BFCC-C2D193AE6FF3}" destId="{6A80344A-1C72-4F32-94B9-3260017559B2}" srcOrd="0" destOrd="0" presId="urn:microsoft.com/office/officeart/2008/layout/LinedList"/>
    <dgm:cxn modelId="{AA553911-EF6D-4834-8BB3-1D82DE753A71}" srcId="{8A05707B-A69B-4101-8173-80188CAF6F40}" destId="{2E1521D6-7297-47EE-BCF7-8AA3F064CF02}" srcOrd="7" destOrd="0" parTransId="{387BE790-93C9-478F-9EE1-80EDB4C3A55E}" sibTransId="{16F8A6B3-4C67-40F5-9EAB-3A9ED5BEEA62}"/>
    <dgm:cxn modelId="{40296214-7DA5-4D96-A66F-9B97A7AF2B83}" type="presOf" srcId="{B12F9064-B59D-4172-8D46-327BE8D635CD}" destId="{35D3F49F-81CC-4E0F-8006-95461DC0EDF9}" srcOrd="0" destOrd="0" presId="urn:microsoft.com/office/officeart/2008/layout/LinedList"/>
    <dgm:cxn modelId="{2AAE7A18-0307-4381-8A48-6CB32AC6E2C2}" type="presOf" srcId="{DEECF409-27F5-4748-9585-3C48DA9214DE}" destId="{4DB79011-C22C-4EAF-93C2-A82F8F231870}" srcOrd="0" destOrd="0" presId="urn:microsoft.com/office/officeart/2008/layout/LinedList"/>
    <dgm:cxn modelId="{E1DA252C-9934-46CF-BC9B-9D01686B8A52}" type="presOf" srcId="{850A2315-35EC-4E7F-8A92-B4275D2E59C6}" destId="{13F5E388-A70C-4BC4-9CF5-667E0F8C4F8D}" srcOrd="0" destOrd="0" presId="urn:microsoft.com/office/officeart/2008/layout/LinedList"/>
    <dgm:cxn modelId="{A933BA32-5CE9-42F2-AF48-30DF95DDBEEB}" srcId="{8A05707B-A69B-4101-8173-80188CAF6F40}" destId="{40A5BD1B-7EDE-4589-BFCC-C2D193AE6FF3}" srcOrd="6" destOrd="0" parTransId="{6F378953-DDAD-4D29-9B72-E3E821379A1E}" sibTransId="{B764507D-728A-418F-850A-43E0566225E4}"/>
    <dgm:cxn modelId="{B7B18D42-1E5F-42D0-8A38-7B1B7EB767D1}" srcId="{8A05707B-A69B-4101-8173-80188CAF6F40}" destId="{DEECF409-27F5-4748-9585-3C48DA9214DE}" srcOrd="5" destOrd="0" parTransId="{6B5ABE41-D87D-40B2-8580-B7E2C1A9B659}" sibTransId="{E9D4D72B-329F-4825-8119-730824F12548}"/>
    <dgm:cxn modelId="{6438EF5A-A5F9-4534-AF1F-5481B47E3556}" srcId="{8A05707B-A69B-4101-8173-80188CAF6F40}" destId="{7361EA38-EBD1-4D79-9ABE-B25798B7822C}" srcOrd="3" destOrd="0" parTransId="{E927930C-B06A-462E-9BA1-3804BDA53E81}" sibTransId="{C17F8F7D-0ECC-42DB-8DE6-9122B78013BC}"/>
    <dgm:cxn modelId="{A0B7B88F-6783-47E8-B775-D7C2336A2868}" type="presOf" srcId="{7361EA38-EBD1-4D79-9ABE-B25798B7822C}" destId="{51853C1E-281D-4923-AFEF-0115943D9DBF}" srcOrd="0" destOrd="0" presId="urn:microsoft.com/office/officeart/2008/layout/LinedList"/>
    <dgm:cxn modelId="{C502B992-8B51-4209-8F42-60469507CBCA}" type="presOf" srcId="{2E1521D6-7297-47EE-BCF7-8AA3F064CF02}" destId="{A8CE64B4-3A55-4B5F-AA2A-7B94BCA7B401}" srcOrd="0" destOrd="0" presId="urn:microsoft.com/office/officeart/2008/layout/LinedList"/>
    <dgm:cxn modelId="{DF2895A9-364D-4F8D-812A-1E45E34AFDB8}" srcId="{8A05707B-A69B-4101-8173-80188CAF6F40}" destId="{9B2DE668-152E-4C15-A7B1-8E76B64CB146}" srcOrd="0" destOrd="0" parTransId="{6126C6E4-2C4B-4E87-A0C2-76DB19308048}" sibTransId="{54722382-4BC0-46EE-94C2-D9FB14DF4B59}"/>
    <dgm:cxn modelId="{A490EEB6-4411-490C-A024-C98BE8D0EB19}" type="presOf" srcId="{9B2DE668-152E-4C15-A7B1-8E76B64CB146}" destId="{85C5CD9B-4678-44AE-971D-84CB4188B340}" srcOrd="0" destOrd="0" presId="urn:microsoft.com/office/officeart/2008/layout/LinedList"/>
    <dgm:cxn modelId="{70F3DBD6-EAB9-4A83-90F9-4B628F170874}" type="presOf" srcId="{8DAA1E3A-E78A-49B1-BD05-38036B532605}" destId="{4851F2DF-1B5F-4471-BD41-510E3B1ED214}" srcOrd="0" destOrd="0" presId="urn:microsoft.com/office/officeart/2008/layout/LinedList"/>
    <dgm:cxn modelId="{ACEED0DE-A38A-4124-9E9B-5A3E89339D14}" srcId="{8A05707B-A69B-4101-8173-80188CAF6F40}" destId="{850A2315-35EC-4E7F-8A92-B4275D2E59C6}" srcOrd="1" destOrd="0" parTransId="{0310C539-03EC-4F4A-877C-C7E6C6B643A0}" sibTransId="{7FBC5F47-CA25-421D-A05A-05B464E3882E}"/>
    <dgm:cxn modelId="{DCB3B1DF-65CD-4676-9E2E-1066A9AF4D9D}" type="presOf" srcId="{8A05707B-A69B-4101-8173-80188CAF6F40}" destId="{40B2ABA1-647D-4ABB-983A-D00FF4CBA5C8}" srcOrd="0" destOrd="0" presId="urn:microsoft.com/office/officeart/2008/layout/LinedList"/>
    <dgm:cxn modelId="{F13AF7F6-6FE2-4FCD-BBC5-C3E2892A5F7F}" srcId="{8A05707B-A69B-4101-8173-80188CAF6F40}" destId="{B12F9064-B59D-4172-8D46-327BE8D635CD}" srcOrd="4" destOrd="0" parTransId="{C5D29007-BDA1-49DE-9C7D-7AC7711EC5DC}" sibTransId="{AE40B65B-45BC-4CE6-B60B-8CB2C2C37857}"/>
    <dgm:cxn modelId="{FEF47405-00A5-4AFB-B10F-AF993898AA42}" type="presParOf" srcId="{40B2ABA1-647D-4ABB-983A-D00FF4CBA5C8}" destId="{26179CB8-998C-4136-B04E-3C756DF51392}" srcOrd="0" destOrd="0" presId="urn:microsoft.com/office/officeart/2008/layout/LinedList"/>
    <dgm:cxn modelId="{271573F0-C743-4F86-B5CB-A91EA2494967}" type="presParOf" srcId="{40B2ABA1-647D-4ABB-983A-D00FF4CBA5C8}" destId="{A6BF715A-4B0D-4371-AA7E-C8BD969A187E}" srcOrd="1" destOrd="0" presId="urn:microsoft.com/office/officeart/2008/layout/LinedList"/>
    <dgm:cxn modelId="{EF7F0CE8-683D-4214-AFF8-502E6C9A36A4}" type="presParOf" srcId="{A6BF715A-4B0D-4371-AA7E-C8BD969A187E}" destId="{85C5CD9B-4678-44AE-971D-84CB4188B340}" srcOrd="0" destOrd="0" presId="urn:microsoft.com/office/officeart/2008/layout/LinedList"/>
    <dgm:cxn modelId="{2B80178C-BF8F-4F43-97BA-546605998D00}" type="presParOf" srcId="{A6BF715A-4B0D-4371-AA7E-C8BD969A187E}" destId="{06A6CE5C-5C50-4DE7-9C93-F52D09D8BC91}" srcOrd="1" destOrd="0" presId="urn:microsoft.com/office/officeart/2008/layout/LinedList"/>
    <dgm:cxn modelId="{37EFA425-B4C1-43A8-9ABE-C34B06114463}" type="presParOf" srcId="{40B2ABA1-647D-4ABB-983A-D00FF4CBA5C8}" destId="{B69B9981-F52D-4F9F-B9C4-ECBDFFE7BE74}" srcOrd="2" destOrd="0" presId="urn:microsoft.com/office/officeart/2008/layout/LinedList"/>
    <dgm:cxn modelId="{5CAA9E50-1B93-4573-A34E-173433819875}" type="presParOf" srcId="{40B2ABA1-647D-4ABB-983A-D00FF4CBA5C8}" destId="{AB674F35-17E6-4C1E-8C13-83D9380EB5CF}" srcOrd="3" destOrd="0" presId="urn:microsoft.com/office/officeart/2008/layout/LinedList"/>
    <dgm:cxn modelId="{3EBF4CE2-3B44-4F03-9F96-651B461E6849}" type="presParOf" srcId="{AB674F35-17E6-4C1E-8C13-83D9380EB5CF}" destId="{13F5E388-A70C-4BC4-9CF5-667E0F8C4F8D}" srcOrd="0" destOrd="0" presId="urn:microsoft.com/office/officeart/2008/layout/LinedList"/>
    <dgm:cxn modelId="{1EE466C8-BF51-41EB-BB72-53EBC0671598}" type="presParOf" srcId="{AB674F35-17E6-4C1E-8C13-83D9380EB5CF}" destId="{8B31B918-52A1-4EE8-9613-49DB57668BC4}" srcOrd="1" destOrd="0" presId="urn:microsoft.com/office/officeart/2008/layout/LinedList"/>
    <dgm:cxn modelId="{96DF0345-2283-416D-847C-02C1A2EEF0F6}" type="presParOf" srcId="{40B2ABA1-647D-4ABB-983A-D00FF4CBA5C8}" destId="{4160AE4F-42F8-4B24-B387-E178CB427DDE}" srcOrd="4" destOrd="0" presId="urn:microsoft.com/office/officeart/2008/layout/LinedList"/>
    <dgm:cxn modelId="{C9E85775-E9B7-433A-90D9-97310F8A5DC6}" type="presParOf" srcId="{40B2ABA1-647D-4ABB-983A-D00FF4CBA5C8}" destId="{2C20BC60-759A-4168-9200-6348D818A91C}" srcOrd="5" destOrd="0" presId="urn:microsoft.com/office/officeart/2008/layout/LinedList"/>
    <dgm:cxn modelId="{6189BB5E-627F-4C99-88DF-8F21EA92C094}" type="presParOf" srcId="{2C20BC60-759A-4168-9200-6348D818A91C}" destId="{4851F2DF-1B5F-4471-BD41-510E3B1ED214}" srcOrd="0" destOrd="0" presId="urn:microsoft.com/office/officeart/2008/layout/LinedList"/>
    <dgm:cxn modelId="{D6E5903E-ABB1-47D6-A147-9B6F60FC1105}" type="presParOf" srcId="{2C20BC60-759A-4168-9200-6348D818A91C}" destId="{194447E6-1EE6-4CB7-91C1-C176BFF8B30C}" srcOrd="1" destOrd="0" presId="urn:microsoft.com/office/officeart/2008/layout/LinedList"/>
    <dgm:cxn modelId="{69455D6C-6A4E-4D6D-8764-12FBC966C02D}" type="presParOf" srcId="{40B2ABA1-647D-4ABB-983A-D00FF4CBA5C8}" destId="{D12AC986-0DC9-4599-A3F6-FAE3ECB57066}" srcOrd="6" destOrd="0" presId="urn:microsoft.com/office/officeart/2008/layout/LinedList"/>
    <dgm:cxn modelId="{28BFB5F1-CE3C-49C0-A6E2-A258EBD975CC}" type="presParOf" srcId="{40B2ABA1-647D-4ABB-983A-D00FF4CBA5C8}" destId="{71592F3F-0366-463F-A4F2-0E5C44452C8B}" srcOrd="7" destOrd="0" presId="urn:microsoft.com/office/officeart/2008/layout/LinedList"/>
    <dgm:cxn modelId="{67F5DFD4-C5D3-4CF6-BD63-B40280E8CA2D}" type="presParOf" srcId="{71592F3F-0366-463F-A4F2-0E5C44452C8B}" destId="{51853C1E-281D-4923-AFEF-0115943D9DBF}" srcOrd="0" destOrd="0" presId="urn:microsoft.com/office/officeart/2008/layout/LinedList"/>
    <dgm:cxn modelId="{9559BF39-5A4F-4C52-A263-B7B0DA3C4292}" type="presParOf" srcId="{71592F3F-0366-463F-A4F2-0E5C44452C8B}" destId="{C916EAE4-DA5F-4686-99BC-3D7622CE5D9C}" srcOrd="1" destOrd="0" presId="urn:microsoft.com/office/officeart/2008/layout/LinedList"/>
    <dgm:cxn modelId="{E8F295AD-143A-4795-9318-B9FD7A560812}" type="presParOf" srcId="{40B2ABA1-647D-4ABB-983A-D00FF4CBA5C8}" destId="{3BFD370A-EE0E-4C82-9A08-A10719C8D582}" srcOrd="8" destOrd="0" presId="urn:microsoft.com/office/officeart/2008/layout/LinedList"/>
    <dgm:cxn modelId="{96A0206C-379E-4666-9623-92B3FB56CFFB}" type="presParOf" srcId="{40B2ABA1-647D-4ABB-983A-D00FF4CBA5C8}" destId="{42D85329-CABF-48CE-98E0-732B3A1772B5}" srcOrd="9" destOrd="0" presId="urn:microsoft.com/office/officeart/2008/layout/LinedList"/>
    <dgm:cxn modelId="{E63EB7F9-4853-4DE8-832D-E16412A7AD30}" type="presParOf" srcId="{42D85329-CABF-48CE-98E0-732B3A1772B5}" destId="{35D3F49F-81CC-4E0F-8006-95461DC0EDF9}" srcOrd="0" destOrd="0" presId="urn:microsoft.com/office/officeart/2008/layout/LinedList"/>
    <dgm:cxn modelId="{1B5758CB-3BA8-4F0C-B38A-563FDC7D2A10}" type="presParOf" srcId="{42D85329-CABF-48CE-98E0-732B3A1772B5}" destId="{32299372-4AF3-44DE-A5F5-B4F2E086CDA1}" srcOrd="1" destOrd="0" presId="urn:microsoft.com/office/officeart/2008/layout/LinedList"/>
    <dgm:cxn modelId="{B05FE08B-AF04-4259-8AC7-5D97A4C50BA6}" type="presParOf" srcId="{40B2ABA1-647D-4ABB-983A-D00FF4CBA5C8}" destId="{15E0F949-2091-4D92-BE60-7231E4705729}" srcOrd="10" destOrd="0" presId="urn:microsoft.com/office/officeart/2008/layout/LinedList"/>
    <dgm:cxn modelId="{AC902F63-8F35-4610-94FA-11A746D23651}" type="presParOf" srcId="{40B2ABA1-647D-4ABB-983A-D00FF4CBA5C8}" destId="{60D7C1E9-81F7-4CCA-89F9-6098CF603C1A}" srcOrd="11" destOrd="0" presId="urn:microsoft.com/office/officeart/2008/layout/LinedList"/>
    <dgm:cxn modelId="{84F1317A-655D-49FC-A0FE-6CCE13E1EE2A}" type="presParOf" srcId="{60D7C1E9-81F7-4CCA-89F9-6098CF603C1A}" destId="{4DB79011-C22C-4EAF-93C2-A82F8F231870}" srcOrd="0" destOrd="0" presId="urn:microsoft.com/office/officeart/2008/layout/LinedList"/>
    <dgm:cxn modelId="{8CFE3D97-C13C-4129-B3A4-9A82C57BDD90}" type="presParOf" srcId="{60D7C1E9-81F7-4CCA-89F9-6098CF603C1A}" destId="{972605F6-65E3-4F5C-B68B-2275B0C7B2A8}" srcOrd="1" destOrd="0" presId="urn:microsoft.com/office/officeart/2008/layout/LinedList"/>
    <dgm:cxn modelId="{71B88BE9-AD29-4ECE-BDAB-CFD6AF949B32}" type="presParOf" srcId="{40B2ABA1-647D-4ABB-983A-D00FF4CBA5C8}" destId="{76A35F90-B3C3-4DB8-990E-05A65CB3F96F}" srcOrd="12" destOrd="0" presId="urn:microsoft.com/office/officeart/2008/layout/LinedList"/>
    <dgm:cxn modelId="{45B9F193-9A1B-46C1-8141-4DFF2FB08AC5}" type="presParOf" srcId="{40B2ABA1-647D-4ABB-983A-D00FF4CBA5C8}" destId="{77569CDE-FAB6-4535-AD3A-44CA9D3ACD66}" srcOrd="13" destOrd="0" presId="urn:microsoft.com/office/officeart/2008/layout/LinedList"/>
    <dgm:cxn modelId="{1799B39E-0BC2-4168-8509-167F0E78FAE9}" type="presParOf" srcId="{77569CDE-FAB6-4535-AD3A-44CA9D3ACD66}" destId="{6A80344A-1C72-4F32-94B9-3260017559B2}" srcOrd="0" destOrd="0" presId="urn:microsoft.com/office/officeart/2008/layout/LinedList"/>
    <dgm:cxn modelId="{359CB70D-864B-4802-8FA0-4943857356DC}" type="presParOf" srcId="{77569CDE-FAB6-4535-AD3A-44CA9D3ACD66}" destId="{E57F648D-845D-4263-815D-4089B4462803}" srcOrd="1" destOrd="0" presId="urn:microsoft.com/office/officeart/2008/layout/LinedList"/>
    <dgm:cxn modelId="{EEF16833-CBE0-462D-B47C-5F16372BBABF}" type="presParOf" srcId="{40B2ABA1-647D-4ABB-983A-D00FF4CBA5C8}" destId="{47D1B006-604C-44F7-BA4E-028114DB42AE}" srcOrd="14" destOrd="0" presId="urn:microsoft.com/office/officeart/2008/layout/LinedList"/>
    <dgm:cxn modelId="{2098FFC3-B126-455C-800D-282E4F49C8E9}" type="presParOf" srcId="{40B2ABA1-647D-4ABB-983A-D00FF4CBA5C8}" destId="{57BA7E8A-5443-4AFC-8BAB-D5687BCC9816}" srcOrd="15" destOrd="0" presId="urn:microsoft.com/office/officeart/2008/layout/LinedList"/>
    <dgm:cxn modelId="{74EADA2A-340E-4812-9AB2-720832DE415A}" type="presParOf" srcId="{57BA7E8A-5443-4AFC-8BAB-D5687BCC9816}" destId="{A8CE64B4-3A55-4B5F-AA2A-7B94BCA7B401}" srcOrd="0" destOrd="0" presId="urn:microsoft.com/office/officeart/2008/layout/LinedList"/>
    <dgm:cxn modelId="{D30EEEF1-A2A8-4F7B-8629-68271DBCDED1}" type="presParOf" srcId="{57BA7E8A-5443-4AFC-8BAB-D5687BCC9816}" destId="{FB2BFC55-2D0F-4432-88D0-8844973B648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03100A-7791-4D3E-AEF6-DC51AA716502}" type="doc">
      <dgm:prSet loTypeId="urn:microsoft.com/office/officeart/2008/layout/LinedList" loCatId="list" qsTypeId="urn:microsoft.com/office/officeart/2005/8/quickstyle/simple1#105" qsCatId="simple" csTypeId="urn:microsoft.com/office/officeart/2005/8/colors/accent1_2#74" csCatId="accent1"/>
      <dgm:spPr/>
      <dgm:t>
        <a:bodyPr/>
        <a:lstStyle/>
        <a:p>
          <a:endParaRPr lang="en-US"/>
        </a:p>
      </dgm:t>
    </dgm:pt>
    <dgm:pt modelId="{E5BC30D2-AA16-4389-9255-27F92C2690CF}">
      <dgm:prSet/>
      <dgm:spPr/>
      <dgm:t>
        <a:bodyPr/>
        <a:lstStyle/>
        <a:p>
          <a:r>
            <a:rPr lang="sk-SK" b="1"/>
            <a:t>Praktické otázky riešenia hnačkových ochorení</a:t>
          </a:r>
          <a:endParaRPr lang="en-US"/>
        </a:p>
      </dgm:t>
    </dgm:pt>
    <dgm:pt modelId="{F8D3F9B1-C1EE-49BB-944B-4B428B718003}" type="parTrans" cxnId="{E8A88067-39DD-4B1E-910F-23291F7FE090}">
      <dgm:prSet/>
      <dgm:spPr/>
      <dgm:t>
        <a:bodyPr/>
        <a:lstStyle/>
        <a:p>
          <a:endParaRPr lang="en-US"/>
        </a:p>
      </dgm:t>
    </dgm:pt>
    <dgm:pt modelId="{CD14861F-DFC9-4550-8AF4-4EDF17FCCFB0}" type="sibTrans" cxnId="{E8A88067-39DD-4B1E-910F-23291F7FE090}">
      <dgm:prSet/>
      <dgm:spPr/>
      <dgm:t>
        <a:bodyPr/>
        <a:lstStyle/>
        <a:p>
          <a:endParaRPr lang="en-US"/>
        </a:p>
      </dgm:t>
    </dgm:pt>
    <dgm:pt modelId="{E491CC71-6CBF-453F-9EDE-90725E9D1D93}">
      <dgm:prSet/>
      <dgm:spPr/>
      <dgm:t>
        <a:bodyPr/>
        <a:lstStyle/>
        <a:p>
          <a:r>
            <a:rPr lang="sk-SK"/>
            <a:t>diferenciálna diagnostika podľa veku </a:t>
          </a:r>
          <a:endParaRPr lang="en-US"/>
        </a:p>
      </dgm:t>
    </dgm:pt>
    <dgm:pt modelId="{80FD2857-FF20-4DBB-9651-D9FDC151C60F}" type="parTrans" cxnId="{B4778B74-E922-4566-AD6E-1B03915E3138}">
      <dgm:prSet/>
      <dgm:spPr/>
      <dgm:t>
        <a:bodyPr/>
        <a:lstStyle/>
        <a:p>
          <a:endParaRPr lang="en-US"/>
        </a:p>
      </dgm:t>
    </dgm:pt>
    <dgm:pt modelId="{EE22B3E3-C4DB-4EE8-B78A-E37491ABFD2B}" type="sibTrans" cxnId="{B4778B74-E922-4566-AD6E-1B03915E3138}">
      <dgm:prSet/>
      <dgm:spPr/>
      <dgm:t>
        <a:bodyPr/>
        <a:lstStyle/>
        <a:p>
          <a:endParaRPr lang="en-US"/>
        </a:p>
      </dgm:t>
    </dgm:pt>
    <dgm:pt modelId="{BC31AC9B-0EA5-402C-B475-36A59056E5C6}">
      <dgm:prSet/>
      <dgm:spPr/>
      <dgm:t>
        <a:bodyPr/>
        <a:lstStyle/>
        <a:p>
          <a:r>
            <a:rPr lang="sk-SK"/>
            <a:t>hodnotenie stupňa dehydratácie </a:t>
          </a:r>
          <a:endParaRPr lang="en-US"/>
        </a:p>
      </dgm:t>
    </dgm:pt>
    <dgm:pt modelId="{64F34E7F-D536-436A-910A-D8DE1DE7D694}" type="parTrans" cxnId="{CA69CD1D-B9A1-4AE7-B3C8-5D55668D96F4}">
      <dgm:prSet/>
      <dgm:spPr/>
      <dgm:t>
        <a:bodyPr/>
        <a:lstStyle/>
        <a:p>
          <a:endParaRPr lang="en-US"/>
        </a:p>
      </dgm:t>
    </dgm:pt>
    <dgm:pt modelId="{267251BB-62C6-48C4-8A23-62E260F7D9B3}" type="sibTrans" cxnId="{CA69CD1D-B9A1-4AE7-B3C8-5D55668D96F4}">
      <dgm:prSet/>
      <dgm:spPr/>
      <dgm:t>
        <a:bodyPr/>
        <a:lstStyle/>
        <a:p>
          <a:endParaRPr lang="en-US"/>
        </a:p>
      </dgm:t>
    </dgm:pt>
    <dgm:pt modelId="{E90255B8-F42C-4C2F-B4EF-6A1221EDF7D0}">
      <dgm:prSet/>
      <dgm:spPr/>
      <dgm:t>
        <a:bodyPr/>
        <a:lstStyle/>
        <a:p>
          <a:r>
            <a:rPr lang="sk-SK"/>
            <a:t>acidobázická rovnováha </a:t>
          </a:r>
          <a:endParaRPr lang="en-US"/>
        </a:p>
      </dgm:t>
    </dgm:pt>
    <dgm:pt modelId="{451221F2-B639-48BA-9428-58A6D6A2AFBA}" type="parTrans" cxnId="{A54DFF5C-3B96-4CAA-BD84-6A2B762477BE}">
      <dgm:prSet/>
      <dgm:spPr/>
      <dgm:t>
        <a:bodyPr/>
        <a:lstStyle/>
        <a:p>
          <a:endParaRPr lang="en-US"/>
        </a:p>
      </dgm:t>
    </dgm:pt>
    <dgm:pt modelId="{873929E1-69F9-477E-AEDB-E399380BD7AE}" type="sibTrans" cxnId="{A54DFF5C-3B96-4CAA-BD84-6A2B762477BE}">
      <dgm:prSet/>
      <dgm:spPr/>
      <dgm:t>
        <a:bodyPr/>
        <a:lstStyle/>
        <a:p>
          <a:endParaRPr lang="en-US"/>
        </a:p>
      </dgm:t>
    </dgm:pt>
    <dgm:pt modelId="{3E0EEB56-9B79-4A0F-90A4-DD829DE0CBB5}">
      <dgm:prSet/>
      <dgm:spPr/>
      <dgm:t>
        <a:bodyPr/>
        <a:lstStyle/>
        <a:p>
          <a:r>
            <a:rPr lang="sk-SK"/>
            <a:t>perorálna vs. intravenózna rehydratácia </a:t>
          </a:r>
          <a:endParaRPr lang="en-US"/>
        </a:p>
      </dgm:t>
    </dgm:pt>
    <dgm:pt modelId="{A87B9952-D5E1-46E3-9CDE-E8515E01D0EF}" type="parTrans" cxnId="{95E44109-11E7-4536-B9BD-71E0A671960B}">
      <dgm:prSet/>
      <dgm:spPr/>
      <dgm:t>
        <a:bodyPr/>
        <a:lstStyle/>
        <a:p>
          <a:endParaRPr lang="en-US"/>
        </a:p>
      </dgm:t>
    </dgm:pt>
    <dgm:pt modelId="{61BC77A0-6DE7-4472-AAB6-DB232174EDD1}" type="sibTrans" cxnId="{95E44109-11E7-4536-B9BD-71E0A671960B}">
      <dgm:prSet/>
      <dgm:spPr/>
      <dgm:t>
        <a:bodyPr/>
        <a:lstStyle/>
        <a:p>
          <a:endParaRPr lang="en-US"/>
        </a:p>
      </dgm:t>
    </dgm:pt>
    <dgm:pt modelId="{7907A29B-1393-4F50-9A11-4100C628FF4F}">
      <dgm:prSet/>
      <dgm:spPr/>
      <dgm:t>
        <a:bodyPr/>
        <a:lstStyle/>
        <a:p>
          <a:r>
            <a:rPr lang="sk-SK"/>
            <a:t>kedy má význam antibiotická terapia </a:t>
          </a:r>
          <a:endParaRPr lang="en-US"/>
        </a:p>
      </dgm:t>
    </dgm:pt>
    <dgm:pt modelId="{0D104323-5794-4C61-A17C-000ED24B13A0}" type="parTrans" cxnId="{D88F3EC1-631E-4017-B1DB-24F0751B3A9C}">
      <dgm:prSet/>
      <dgm:spPr/>
      <dgm:t>
        <a:bodyPr/>
        <a:lstStyle/>
        <a:p>
          <a:endParaRPr lang="en-US"/>
        </a:p>
      </dgm:t>
    </dgm:pt>
    <dgm:pt modelId="{3061524F-26B6-4907-BA14-A5E1B68B9E62}" type="sibTrans" cxnId="{D88F3EC1-631E-4017-B1DB-24F0751B3A9C}">
      <dgm:prSet/>
      <dgm:spPr/>
      <dgm:t>
        <a:bodyPr/>
        <a:lstStyle/>
        <a:p>
          <a:endParaRPr lang="en-US"/>
        </a:p>
      </dgm:t>
    </dgm:pt>
    <dgm:pt modelId="{249DE9D5-D646-4BC2-9775-3E210E93B76A}">
      <dgm:prSet/>
      <dgm:spPr/>
      <dgm:t>
        <a:bodyPr/>
        <a:lstStyle/>
        <a:p>
          <a:r>
            <a:rPr lang="sk-SK"/>
            <a:t>prevencia a vakcinácia</a:t>
          </a:r>
          <a:endParaRPr lang="en-US"/>
        </a:p>
      </dgm:t>
    </dgm:pt>
    <dgm:pt modelId="{F2DF8026-F9D9-4895-A621-F49234A161C5}" type="parTrans" cxnId="{23B348ED-1785-4A21-AA95-E4EA573BA5B3}">
      <dgm:prSet/>
      <dgm:spPr/>
      <dgm:t>
        <a:bodyPr/>
        <a:lstStyle/>
        <a:p>
          <a:endParaRPr lang="en-US"/>
        </a:p>
      </dgm:t>
    </dgm:pt>
    <dgm:pt modelId="{19F5FF95-4A6F-491B-86A7-F80529B9DD56}" type="sibTrans" cxnId="{23B348ED-1785-4A21-AA95-E4EA573BA5B3}">
      <dgm:prSet/>
      <dgm:spPr/>
      <dgm:t>
        <a:bodyPr/>
        <a:lstStyle/>
        <a:p>
          <a:endParaRPr lang="en-US"/>
        </a:p>
      </dgm:t>
    </dgm:pt>
    <dgm:pt modelId="{D4C10ED5-ECF0-4D02-82AB-0DE90D71F696}" type="pres">
      <dgm:prSet presAssocID="{F903100A-7791-4D3E-AEF6-DC51AA716502}" presName="vert0" presStyleCnt="0">
        <dgm:presLayoutVars>
          <dgm:dir/>
          <dgm:animOne val="branch"/>
          <dgm:animLvl val="lvl"/>
        </dgm:presLayoutVars>
      </dgm:prSet>
      <dgm:spPr/>
    </dgm:pt>
    <dgm:pt modelId="{2429907F-7360-4533-AC84-D827DAA29DEC}" type="pres">
      <dgm:prSet presAssocID="{E5BC30D2-AA16-4389-9255-27F92C2690CF}" presName="thickLine" presStyleLbl="alignNode1" presStyleIdx="0" presStyleCnt="7"/>
      <dgm:spPr/>
    </dgm:pt>
    <dgm:pt modelId="{24C62649-E49B-42CB-A718-1DADB3629D8A}" type="pres">
      <dgm:prSet presAssocID="{E5BC30D2-AA16-4389-9255-27F92C2690CF}" presName="horz1" presStyleCnt="0"/>
      <dgm:spPr/>
    </dgm:pt>
    <dgm:pt modelId="{9A09B2F5-EE05-4F30-B63B-28EFD301C09C}" type="pres">
      <dgm:prSet presAssocID="{E5BC30D2-AA16-4389-9255-27F92C2690CF}" presName="tx1" presStyleLbl="revTx" presStyleIdx="0" presStyleCnt="7"/>
      <dgm:spPr/>
    </dgm:pt>
    <dgm:pt modelId="{1EB82EC8-A25C-42FA-B274-2D1D02995B9B}" type="pres">
      <dgm:prSet presAssocID="{E5BC30D2-AA16-4389-9255-27F92C2690CF}" presName="vert1" presStyleCnt="0"/>
      <dgm:spPr/>
    </dgm:pt>
    <dgm:pt modelId="{891D3F31-86EF-4849-B178-AC4D636E2CFD}" type="pres">
      <dgm:prSet presAssocID="{E491CC71-6CBF-453F-9EDE-90725E9D1D93}" presName="thickLine" presStyleLbl="alignNode1" presStyleIdx="1" presStyleCnt="7"/>
      <dgm:spPr/>
    </dgm:pt>
    <dgm:pt modelId="{C8A03B92-2EDD-449E-A0ED-EE4C64D2B36C}" type="pres">
      <dgm:prSet presAssocID="{E491CC71-6CBF-453F-9EDE-90725E9D1D93}" presName="horz1" presStyleCnt="0"/>
      <dgm:spPr/>
    </dgm:pt>
    <dgm:pt modelId="{BEA88A84-053C-4448-BFB8-8FE2AAC973E2}" type="pres">
      <dgm:prSet presAssocID="{E491CC71-6CBF-453F-9EDE-90725E9D1D93}" presName="tx1" presStyleLbl="revTx" presStyleIdx="1" presStyleCnt="7"/>
      <dgm:spPr/>
    </dgm:pt>
    <dgm:pt modelId="{85E8D51B-D081-44A5-A094-9001BF34F916}" type="pres">
      <dgm:prSet presAssocID="{E491CC71-6CBF-453F-9EDE-90725E9D1D93}" presName="vert1" presStyleCnt="0"/>
      <dgm:spPr/>
    </dgm:pt>
    <dgm:pt modelId="{5F2E4FA0-C3D5-4978-A8A0-B7496FB8560E}" type="pres">
      <dgm:prSet presAssocID="{BC31AC9B-0EA5-402C-B475-36A59056E5C6}" presName="thickLine" presStyleLbl="alignNode1" presStyleIdx="2" presStyleCnt="7"/>
      <dgm:spPr/>
    </dgm:pt>
    <dgm:pt modelId="{916BAB82-1970-4C44-B8C1-749B2420A680}" type="pres">
      <dgm:prSet presAssocID="{BC31AC9B-0EA5-402C-B475-36A59056E5C6}" presName="horz1" presStyleCnt="0"/>
      <dgm:spPr/>
    </dgm:pt>
    <dgm:pt modelId="{BE2F4293-F0D4-46D7-9FEC-0300D24D39BE}" type="pres">
      <dgm:prSet presAssocID="{BC31AC9B-0EA5-402C-B475-36A59056E5C6}" presName="tx1" presStyleLbl="revTx" presStyleIdx="2" presStyleCnt="7"/>
      <dgm:spPr/>
    </dgm:pt>
    <dgm:pt modelId="{6422BD16-EDD5-49D4-9213-9691CE43D7DF}" type="pres">
      <dgm:prSet presAssocID="{BC31AC9B-0EA5-402C-B475-36A59056E5C6}" presName="vert1" presStyleCnt="0"/>
      <dgm:spPr/>
    </dgm:pt>
    <dgm:pt modelId="{4EEC27D8-5A70-46F1-9C3C-97108A85A944}" type="pres">
      <dgm:prSet presAssocID="{E90255B8-F42C-4C2F-B4EF-6A1221EDF7D0}" presName="thickLine" presStyleLbl="alignNode1" presStyleIdx="3" presStyleCnt="7"/>
      <dgm:spPr/>
    </dgm:pt>
    <dgm:pt modelId="{26469F00-7DB5-4B81-B48E-94B3E129ED67}" type="pres">
      <dgm:prSet presAssocID="{E90255B8-F42C-4C2F-B4EF-6A1221EDF7D0}" presName="horz1" presStyleCnt="0"/>
      <dgm:spPr/>
    </dgm:pt>
    <dgm:pt modelId="{BECDE406-DE0B-43FC-92AE-C89129993932}" type="pres">
      <dgm:prSet presAssocID="{E90255B8-F42C-4C2F-B4EF-6A1221EDF7D0}" presName="tx1" presStyleLbl="revTx" presStyleIdx="3" presStyleCnt="7"/>
      <dgm:spPr/>
    </dgm:pt>
    <dgm:pt modelId="{81B8449F-BCD9-4B4C-B7CB-FC6E2D2C1E71}" type="pres">
      <dgm:prSet presAssocID="{E90255B8-F42C-4C2F-B4EF-6A1221EDF7D0}" presName="vert1" presStyleCnt="0"/>
      <dgm:spPr/>
    </dgm:pt>
    <dgm:pt modelId="{A2F5BD32-F08E-4581-B42A-B2E172E1D00C}" type="pres">
      <dgm:prSet presAssocID="{3E0EEB56-9B79-4A0F-90A4-DD829DE0CBB5}" presName="thickLine" presStyleLbl="alignNode1" presStyleIdx="4" presStyleCnt="7"/>
      <dgm:spPr/>
    </dgm:pt>
    <dgm:pt modelId="{6CFDAE43-8654-429E-B325-343F28C9BCDB}" type="pres">
      <dgm:prSet presAssocID="{3E0EEB56-9B79-4A0F-90A4-DD829DE0CBB5}" presName="horz1" presStyleCnt="0"/>
      <dgm:spPr/>
    </dgm:pt>
    <dgm:pt modelId="{CA91DC7F-33AE-45FA-94A6-91E030B4A7D2}" type="pres">
      <dgm:prSet presAssocID="{3E0EEB56-9B79-4A0F-90A4-DD829DE0CBB5}" presName="tx1" presStyleLbl="revTx" presStyleIdx="4" presStyleCnt="7"/>
      <dgm:spPr/>
    </dgm:pt>
    <dgm:pt modelId="{4101C864-E886-4A43-9774-93F9BFBF5BB1}" type="pres">
      <dgm:prSet presAssocID="{3E0EEB56-9B79-4A0F-90A4-DD829DE0CBB5}" presName="vert1" presStyleCnt="0"/>
      <dgm:spPr/>
    </dgm:pt>
    <dgm:pt modelId="{4426E22B-FF03-43C8-B17E-32D2F04BD3BA}" type="pres">
      <dgm:prSet presAssocID="{7907A29B-1393-4F50-9A11-4100C628FF4F}" presName="thickLine" presStyleLbl="alignNode1" presStyleIdx="5" presStyleCnt="7"/>
      <dgm:spPr/>
    </dgm:pt>
    <dgm:pt modelId="{E3F61415-1EC4-4E98-A100-950E07F34160}" type="pres">
      <dgm:prSet presAssocID="{7907A29B-1393-4F50-9A11-4100C628FF4F}" presName="horz1" presStyleCnt="0"/>
      <dgm:spPr/>
    </dgm:pt>
    <dgm:pt modelId="{44C8BC89-1AAA-4B9A-8B18-CEBFD66844BF}" type="pres">
      <dgm:prSet presAssocID="{7907A29B-1393-4F50-9A11-4100C628FF4F}" presName="tx1" presStyleLbl="revTx" presStyleIdx="5" presStyleCnt="7"/>
      <dgm:spPr/>
    </dgm:pt>
    <dgm:pt modelId="{0DE37138-F018-40E3-8D1F-9B1BB6D18738}" type="pres">
      <dgm:prSet presAssocID="{7907A29B-1393-4F50-9A11-4100C628FF4F}" presName="vert1" presStyleCnt="0"/>
      <dgm:spPr/>
    </dgm:pt>
    <dgm:pt modelId="{04E7E58F-99AF-42D8-ACE4-B6A4B0A507DC}" type="pres">
      <dgm:prSet presAssocID="{249DE9D5-D646-4BC2-9775-3E210E93B76A}" presName="thickLine" presStyleLbl="alignNode1" presStyleIdx="6" presStyleCnt="7"/>
      <dgm:spPr/>
    </dgm:pt>
    <dgm:pt modelId="{94248DE1-104D-434B-B716-7EA171EA1E5C}" type="pres">
      <dgm:prSet presAssocID="{249DE9D5-D646-4BC2-9775-3E210E93B76A}" presName="horz1" presStyleCnt="0"/>
      <dgm:spPr/>
    </dgm:pt>
    <dgm:pt modelId="{06EDECC4-739C-40CC-9837-217EC9C65D35}" type="pres">
      <dgm:prSet presAssocID="{249DE9D5-D646-4BC2-9775-3E210E93B76A}" presName="tx1" presStyleLbl="revTx" presStyleIdx="6" presStyleCnt="7"/>
      <dgm:spPr/>
    </dgm:pt>
    <dgm:pt modelId="{5AD6791B-53BB-4A25-9891-6E4B820625B2}" type="pres">
      <dgm:prSet presAssocID="{249DE9D5-D646-4BC2-9775-3E210E93B76A}" presName="vert1" presStyleCnt="0"/>
      <dgm:spPr/>
    </dgm:pt>
  </dgm:ptLst>
  <dgm:cxnLst>
    <dgm:cxn modelId="{392DE608-1AF9-4809-910A-B36C69640EEF}" type="presOf" srcId="{BC31AC9B-0EA5-402C-B475-36A59056E5C6}" destId="{BE2F4293-F0D4-46D7-9FEC-0300D24D39BE}" srcOrd="0" destOrd="0" presId="urn:microsoft.com/office/officeart/2008/layout/LinedList"/>
    <dgm:cxn modelId="{95E44109-11E7-4536-B9BD-71E0A671960B}" srcId="{F903100A-7791-4D3E-AEF6-DC51AA716502}" destId="{3E0EEB56-9B79-4A0F-90A4-DD829DE0CBB5}" srcOrd="4" destOrd="0" parTransId="{A87B9952-D5E1-46E3-9CDE-E8515E01D0EF}" sibTransId="{61BC77A0-6DE7-4472-AAB6-DB232174EDD1}"/>
    <dgm:cxn modelId="{CA69CD1D-B9A1-4AE7-B3C8-5D55668D96F4}" srcId="{F903100A-7791-4D3E-AEF6-DC51AA716502}" destId="{BC31AC9B-0EA5-402C-B475-36A59056E5C6}" srcOrd="2" destOrd="0" parTransId="{64F34E7F-D536-436A-910A-D8DE1DE7D694}" sibTransId="{267251BB-62C6-48C4-8A23-62E260F7D9B3}"/>
    <dgm:cxn modelId="{EE3D4730-3D47-493D-A493-5AC82E7BF662}" type="presOf" srcId="{E90255B8-F42C-4C2F-B4EF-6A1221EDF7D0}" destId="{BECDE406-DE0B-43FC-92AE-C89129993932}" srcOrd="0" destOrd="0" presId="urn:microsoft.com/office/officeart/2008/layout/LinedList"/>
    <dgm:cxn modelId="{1B195C32-EFB5-4012-854C-43C63DD38AD3}" type="presOf" srcId="{E491CC71-6CBF-453F-9EDE-90725E9D1D93}" destId="{BEA88A84-053C-4448-BFB8-8FE2AAC973E2}" srcOrd="0" destOrd="0" presId="urn:microsoft.com/office/officeart/2008/layout/LinedList"/>
    <dgm:cxn modelId="{A54DFF5C-3B96-4CAA-BD84-6A2B762477BE}" srcId="{F903100A-7791-4D3E-AEF6-DC51AA716502}" destId="{E90255B8-F42C-4C2F-B4EF-6A1221EDF7D0}" srcOrd="3" destOrd="0" parTransId="{451221F2-B639-48BA-9428-58A6D6A2AFBA}" sibTransId="{873929E1-69F9-477E-AEDB-E399380BD7AE}"/>
    <dgm:cxn modelId="{E8A88067-39DD-4B1E-910F-23291F7FE090}" srcId="{F903100A-7791-4D3E-AEF6-DC51AA716502}" destId="{E5BC30D2-AA16-4389-9255-27F92C2690CF}" srcOrd="0" destOrd="0" parTransId="{F8D3F9B1-C1EE-49BB-944B-4B428B718003}" sibTransId="{CD14861F-DFC9-4550-8AF4-4EDF17FCCFB0}"/>
    <dgm:cxn modelId="{B4778B74-E922-4566-AD6E-1B03915E3138}" srcId="{F903100A-7791-4D3E-AEF6-DC51AA716502}" destId="{E491CC71-6CBF-453F-9EDE-90725E9D1D93}" srcOrd="1" destOrd="0" parTransId="{80FD2857-FF20-4DBB-9651-D9FDC151C60F}" sibTransId="{EE22B3E3-C4DB-4EE8-B78A-E37491ABFD2B}"/>
    <dgm:cxn modelId="{320E4759-000F-42DA-BE46-972C49386889}" type="presOf" srcId="{3E0EEB56-9B79-4A0F-90A4-DD829DE0CBB5}" destId="{CA91DC7F-33AE-45FA-94A6-91E030B4A7D2}" srcOrd="0" destOrd="0" presId="urn:microsoft.com/office/officeart/2008/layout/LinedList"/>
    <dgm:cxn modelId="{6AE7568E-3D65-4BA3-9470-A8F56A53CA95}" type="presOf" srcId="{F903100A-7791-4D3E-AEF6-DC51AA716502}" destId="{D4C10ED5-ECF0-4D02-82AB-0DE90D71F696}" srcOrd="0" destOrd="0" presId="urn:microsoft.com/office/officeart/2008/layout/LinedList"/>
    <dgm:cxn modelId="{B9062295-B944-4E5D-B51E-B951FB0663E3}" type="presOf" srcId="{7907A29B-1393-4F50-9A11-4100C628FF4F}" destId="{44C8BC89-1AAA-4B9A-8B18-CEBFD66844BF}" srcOrd="0" destOrd="0" presId="urn:microsoft.com/office/officeart/2008/layout/LinedList"/>
    <dgm:cxn modelId="{E59CD7B5-8036-47A4-BCBD-46F7655E214A}" type="presOf" srcId="{E5BC30D2-AA16-4389-9255-27F92C2690CF}" destId="{9A09B2F5-EE05-4F30-B63B-28EFD301C09C}" srcOrd="0" destOrd="0" presId="urn:microsoft.com/office/officeart/2008/layout/LinedList"/>
    <dgm:cxn modelId="{6D65ABBF-4223-471C-9091-A44DB0679749}" type="presOf" srcId="{249DE9D5-D646-4BC2-9775-3E210E93B76A}" destId="{06EDECC4-739C-40CC-9837-217EC9C65D35}" srcOrd="0" destOrd="0" presId="urn:microsoft.com/office/officeart/2008/layout/LinedList"/>
    <dgm:cxn modelId="{D88F3EC1-631E-4017-B1DB-24F0751B3A9C}" srcId="{F903100A-7791-4D3E-AEF6-DC51AA716502}" destId="{7907A29B-1393-4F50-9A11-4100C628FF4F}" srcOrd="5" destOrd="0" parTransId="{0D104323-5794-4C61-A17C-000ED24B13A0}" sibTransId="{3061524F-26B6-4907-BA14-A5E1B68B9E62}"/>
    <dgm:cxn modelId="{23B348ED-1785-4A21-AA95-E4EA573BA5B3}" srcId="{F903100A-7791-4D3E-AEF6-DC51AA716502}" destId="{249DE9D5-D646-4BC2-9775-3E210E93B76A}" srcOrd="6" destOrd="0" parTransId="{F2DF8026-F9D9-4895-A621-F49234A161C5}" sibTransId="{19F5FF95-4A6F-491B-86A7-F80529B9DD56}"/>
    <dgm:cxn modelId="{22E111CF-916C-4AAD-9689-AC4C30F73B71}" type="presParOf" srcId="{D4C10ED5-ECF0-4D02-82AB-0DE90D71F696}" destId="{2429907F-7360-4533-AC84-D827DAA29DEC}" srcOrd="0" destOrd="0" presId="urn:microsoft.com/office/officeart/2008/layout/LinedList"/>
    <dgm:cxn modelId="{B9A01BB5-D194-4D3C-84B8-7BA2D660D118}" type="presParOf" srcId="{D4C10ED5-ECF0-4D02-82AB-0DE90D71F696}" destId="{24C62649-E49B-42CB-A718-1DADB3629D8A}" srcOrd="1" destOrd="0" presId="urn:microsoft.com/office/officeart/2008/layout/LinedList"/>
    <dgm:cxn modelId="{BDC5B448-C525-4E83-B5FB-30A216FBCA25}" type="presParOf" srcId="{24C62649-E49B-42CB-A718-1DADB3629D8A}" destId="{9A09B2F5-EE05-4F30-B63B-28EFD301C09C}" srcOrd="0" destOrd="0" presId="urn:microsoft.com/office/officeart/2008/layout/LinedList"/>
    <dgm:cxn modelId="{9A8B1250-1942-4409-BB92-2569CEF92DEA}" type="presParOf" srcId="{24C62649-E49B-42CB-A718-1DADB3629D8A}" destId="{1EB82EC8-A25C-42FA-B274-2D1D02995B9B}" srcOrd="1" destOrd="0" presId="urn:microsoft.com/office/officeart/2008/layout/LinedList"/>
    <dgm:cxn modelId="{61C7BAE2-2F1B-447C-91E5-DB379B4CFC4D}" type="presParOf" srcId="{D4C10ED5-ECF0-4D02-82AB-0DE90D71F696}" destId="{891D3F31-86EF-4849-B178-AC4D636E2CFD}" srcOrd="2" destOrd="0" presId="urn:microsoft.com/office/officeart/2008/layout/LinedList"/>
    <dgm:cxn modelId="{C9FE285E-5C39-4F62-8112-C68C579A9940}" type="presParOf" srcId="{D4C10ED5-ECF0-4D02-82AB-0DE90D71F696}" destId="{C8A03B92-2EDD-449E-A0ED-EE4C64D2B36C}" srcOrd="3" destOrd="0" presId="urn:microsoft.com/office/officeart/2008/layout/LinedList"/>
    <dgm:cxn modelId="{43D57EDE-4B70-4664-B814-8246F219DD46}" type="presParOf" srcId="{C8A03B92-2EDD-449E-A0ED-EE4C64D2B36C}" destId="{BEA88A84-053C-4448-BFB8-8FE2AAC973E2}" srcOrd="0" destOrd="0" presId="urn:microsoft.com/office/officeart/2008/layout/LinedList"/>
    <dgm:cxn modelId="{639F223E-E551-4883-9801-5A2B1675EF8C}" type="presParOf" srcId="{C8A03B92-2EDD-449E-A0ED-EE4C64D2B36C}" destId="{85E8D51B-D081-44A5-A094-9001BF34F916}" srcOrd="1" destOrd="0" presId="urn:microsoft.com/office/officeart/2008/layout/LinedList"/>
    <dgm:cxn modelId="{E34EACC8-2A1B-4A57-A184-832406122848}" type="presParOf" srcId="{D4C10ED5-ECF0-4D02-82AB-0DE90D71F696}" destId="{5F2E4FA0-C3D5-4978-A8A0-B7496FB8560E}" srcOrd="4" destOrd="0" presId="urn:microsoft.com/office/officeart/2008/layout/LinedList"/>
    <dgm:cxn modelId="{8229FACA-7DFC-4169-B2F9-70C394D94AAD}" type="presParOf" srcId="{D4C10ED5-ECF0-4D02-82AB-0DE90D71F696}" destId="{916BAB82-1970-4C44-B8C1-749B2420A680}" srcOrd="5" destOrd="0" presId="urn:microsoft.com/office/officeart/2008/layout/LinedList"/>
    <dgm:cxn modelId="{1C97E94E-B85F-4A9F-8881-CE13E5C3C831}" type="presParOf" srcId="{916BAB82-1970-4C44-B8C1-749B2420A680}" destId="{BE2F4293-F0D4-46D7-9FEC-0300D24D39BE}" srcOrd="0" destOrd="0" presId="urn:microsoft.com/office/officeart/2008/layout/LinedList"/>
    <dgm:cxn modelId="{08FCECCC-BD8D-47C8-9AC3-EE0F5EA09DB6}" type="presParOf" srcId="{916BAB82-1970-4C44-B8C1-749B2420A680}" destId="{6422BD16-EDD5-49D4-9213-9691CE43D7DF}" srcOrd="1" destOrd="0" presId="urn:microsoft.com/office/officeart/2008/layout/LinedList"/>
    <dgm:cxn modelId="{E376A0C8-8A2C-4A64-92EA-3258E7BE53EF}" type="presParOf" srcId="{D4C10ED5-ECF0-4D02-82AB-0DE90D71F696}" destId="{4EEC27D8-5A70-46F1-9C3C-97108A85A944}" srcOrd="6" destOrd="0" presId="urn:microsoft.com/office/officeart/2008/layout/LinedList"/>
    <dgm:cxn modelId="{420E34DE-5625-458F-8382-F18CA5075FDB}" type="presParOf" srcId="{D4C10ED5-ECF0-4D02-82AB-0DE90D71F696}" destId="{26469F00-7DB5-4B81-B48E-94B3E129ED67}" srcOrd="7" destOrd="0" presId="urn:microsoft.com/office/officeart/2008/layout/LinedList"/>
    <dgm:cxn modelId="{02A1BABA-A7D9-44F2-AA0B-0800827A8BA1}" type="presParOf" srcId="{26469F00-7DB5-4B81-B48E-94B3E129ED67}" destId="{BECDE406-DE0B-43FC-92AE-C89129993932}" srcOrd="0" destOrd="0" presId="urn:microsoft.com/office/officeart/2008/layout/LinedList"/>
    <dgm:cxn modelId="{FB0C5C11-37EC-4A42-B9DB-E9B137FF7E84}" type="presParOf" srcId="{26469F00-7DB5-4B81-B48E-94B3E129ED67}" destId="{81B8449F-BCD9-4B4C-B7CB-FC6E2D2C1E71}" srcOrd="1" destOrd="0" presId="urn:microsoft.com/office/officeart/2008/layout/LinedList"/>
    <dgm:cxn modelId="{4CCF14F8-63F8-46FD-B02B-04D5EF514BF5}" type="presParOf" srcId="{D4C10ED5-ECF0-4D02-82AB-0DE90D71F696}" destId="{A2F5BD32-F08E-4581-B42A-B2E172E1D00C}" srcOrd="8" destOrd="0" presId="urn:microsoft.com/office/officeart/2008/layout/LinedList"/>
    <dgm:cxn modelId="{540A644A-029F-494A-B8EF-0234E177CBB0}" type="presParOf" srcId="{D4C10ED5-ECF0-4D02-82AB-0DE90D71F696}" destId="{6CFDAE43-8654-429E-B325-343F28C9BCDB}" srcOrd="9" destOrd="0" presId="urn:microsoft.com/office/officeart/2008/layout/LinedList"/>
    <dgm:cxn modelId="{77C8339B-B83A-4062-8BB5-02CF0805AFDA}" type="presParOf" srcId="{6CFDAE43-8654-429E-B325-343F28C9BCDB}" destId="{CA91DC7F-33AE-45FA-94A6-91E030B4A7D2}" srcOrd="0" destOrd="0" presId="urn:microsoft.com/office/officeart/2008/layout/LinedList"/>
    <dgm:cxn modelId="{F5C12F5E-9E35-414E-8996-016DBF4C829F}" type="presParOf" srcId="{6CFDAE43-8654-429E-B325-343F28C9BCDB}" destId="{4101C864-E886-4A43-9774-93F9BFBF5BB1}" srcOrd="1" destOrd="0" presId="urn:microsoft.com/office/officeart/2008/layout/LinedList"/>
    <dgm:cxn modelId="{EC8F3544-F3B0-4E58-B94F-90B10FF1A67E}" type="presParOf" srcId="{D4C10ED5-ECF0-4D02-82AB-0DE90D71F696}" destId="{4426E22B-FF03-43C8-B17E-32D2F04BD3BA}" srcOrd="10" destOrd="0" presId="urn:microsoft.com/office/officeart/2008/layout/LinedList"/>
    <dgm:cxn modelId="{57F06594-0F12-4090-BE73-E6B952EEA9CA}" type="presParOf" srcId="{D4C10ED5-ECF0-4D02-82AB-0DE90D71F696}" destId="{E3F61415-1EC4-4E98-A100-950E07F34160}" srcOrd="11" destOrd="0" presId="urn:microsoft.com/office/officeart/2008/layout/LinedList"/>
    <dgm:cxn modelId="{0234861E-986D-42E8-AA7C-FB9307D4ECAD}" type="presParOf" srcId="{E3F61415-1EC4-4E98-A100-950E07F34160}" destId="{44C8BC89-1AAA-4B9A-8B18-CEBFD66844BF}" srcOrd="0" destOrd="0" presId="urn:microsoft.com/office/officeart/2008/layout/LinedList"/>
    <dgm:cxn modelId="{394C3B1E-5261-4836-BFB0-967ECC84C6D0}" type="presParOf" srcId="{E3F61415-1EC4-4E98-A100-950E07F34160}" destId="{0DE37138-F018-40E3-8D1F-9B1BB6D18738}" srcOrd="1" destOrd="0" presId="urn:microsoft.com/office/officeart/2008/layout/LinedList"/>
    <dgm:cxn modelId="{2028EC05-9F44-4F5D-98FE-C97FF8D08BFD}" type="presParOf" srcId="{D4C10ED5-ECF0-4D02-82AB-0DE90D71F696}" destId="{04E7E58F-99AF-42D8-ACE4-B6A4B0A507DC}" srcOrd="12" destOrd="0" presId="urn:microsoft.com/office/officeart/2008/layout/LinedList"/>
    <dgm:cxn modelId="{87E851A7-7BF6-4A9F-B6C1-FFD5C6A86A17}" type="presParOf" srcId="{D4C10ED5-ECF0-4D02-82AB-0DE90D71F696}" destId="{94248DE1-104D-434B-B716-7EA171EA1E5C}" srcOrd="13" destOrd="0" presId="urn:microsoft.com/office/officeart/2008/layout/LinedList"/>
    <dgm:cxn modelId="{75FCBBD0-B8F5-47EC-889C-BB8910D93242}" type="presParOf" srcId="{94248DE1-104D-434B-B716-7EA171EA1E5C}" destId="{06EDECC4-739C-40CC-9837-217EC9C65D35}" srcOrd="0" destOrd="0" presId="urn:microsoft.com/office/officeart/2008/layout/LinedList"/>
    <dgm:cxn modelId="{0B9D68C6-B001-4397-A750-BBD1BA59CA00}" type="presParOf" srcId="{94248DE1-104D-434B-B716-7EA171EA1E5C}" destId="{5AD6791B-53BB-4A25-9891-6E4B820625B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6E5BB04-B79A-4B88-8812-212296C980FD}" type="doc">
      <dgm:prSet loTypeId="urn:microsoft.com/office/officeart/2008/layout/LinedList" loCatId="list" qsTypeId="urn:microsoft.com/office/officeart/2005/8/quickstyle/simple1#98" qsCatId="simple" csTypeId="urn:microsoft.com/office/officeart/2005/8/colors/accent1_2#70" csCatId="accent1" phldr="1"/>
      <dgm:spPr/>
      <dgm:t>
        <a:bodyPr/>
        <a:lstStyle/>
        <a:p>
          <a:endParaRPr lang="en-US"/>
        </a:p>
      </dgm:t>
    </dgm:pt>
    <dgm:pt modelId="{0E510E5B-47C4-4F64-B32C-E4E7293ACA80}">
      <dgm:prSet/>
      <dgm:spPr/>
      <dgm:t>
        <a:bodyPr/>
        <a:lstStyle/>
        <a:p>
          <a:r>
            <a:rPr lang="sk-SK" dirty="0"/>
            <a:t>Vek:                                                             Časté príčiny:</a:t>
          </a:r>
          <a:endParaRPr lang="en-US" dirty="0"/>
        </a:p>
      </dgm:t>
    </dgm:pt>
    <dgm:pt modelId="{C21DA997-784C-478C-A2F0-31CE18302A4B}" type="parTrans" cxnId="{ADB7715F-8B9D-4332-9B9B-AC9CE2FAACBE}">
      <dgm:prSet/>
      <dgm:spPr/>
      <dgm:t>
        <a:bodyPr/>
        <a:lstStyle/>
        <a:p>
          <a:endParaRPr lang="en-US"/>
        </a:p>
      </dgm:t>
    </dgm:pt>
    <dgm:pt modelId="{D196AE66-B0F4-4412-AFB1-55679D5D169B}" type="sibTrans" cxnId="{ADB7715F-8B9D-4332-9B9B-AC9CE2FAACBE}">
      <dgm:prSet/>
      <dgm:spPr/>
      <dgm:t>
        <a:bodyPr/>
        <a:lstStyle/>
        <a:p>
          <a:endParaRPr lang="en-US"/>
        </a:p>
      </dgm:t>
    </dgm:pt>
    <dgm:pt modelId="{EA1A898A-53AC-415E-8CA0-96BA5BE06666}">
      <dgm:prSet/>
      <dgm:spPr/>
      <dgm:t>
        <a:bodyPr/>
        <a:lstStyle/>
        <a:p>
          <a:r>
            <a:rPr lang="sk-SK"/>
            <a:t>0 - 4 dni                                                      E. coli</a:t>
          </a:r>
          <a:endParaRPr lang="en-US"/>
        </a:p>
      </dgm:t>
    </dgm:pt>
    <dgm:pt modelId="{9F2E0B6B-9B68-482B-926E-3A04C2B22394}" type="parTrans" cxnId="{37A5F91E-41BB-4EF8-BB25-A844189C94B8}">
      <dgm:prSet/>
      <dgm:spPr/>
      <dgm:t>
        <a:bodyPr/>
        <a:lstStyle/>
        <a:p>
          <a:endParaRPr lang="en-US"/>
        </a:p>
      </dgm:t>
    </dgm:pt>
    <dgm:pt modelId="{F8B4D0C9-C6A9-4F79-9753-A04FE84AFF43}" type="sibTrans" cxnId="{37A5F91E-41BB-4EF8-BB25-A844189C94B8}">
      <dgm:prSet/>
      <dgm:spPr/>
      <dgm:t>
        <a:bodyPr/>
        <a:lstStyle/>
        <a:p>
          <a:endParaRPr lang="en-US"/>
        </a:p>
      </dgm:t>
    </dgm:pt>
    <dgm:pt modelId="{D8C5ADF5-38EC-400A-929D-D3054226595B}">
      <dgm:prSet/>
      <dgm:spPr/>
      <dgm:t>
        <a:bodyPr/>
        <a:lstStyle/>
        <a:p>
          <a:r>
            <a:rPr lang="sk-SK"/>
            <a:t>5 – 14 dní                                                   Rotavírus, Coronavírus</a:t>
          </a:r>
          <a:endParaRPr lang="en-US"/>
        </a:p>
      </dgm:t>
    </dgm:pt>
    <dgm:pt modelId="{E6096731-6247-4E23-95EA-8CF4D51AD74C}" type="parTrans" cxnId="{AB4E0EBA-E379-4CDB-B219-7EC11620F1CF}">
      <dgm:prSet/>
      <dgm:spPr/>
      <dgm:t>
        <a:bodyPr/>
        <a:lstStyle/>
        <a:p>
          <a:endParaRPr lang="en-US"/>
        </a:p>
      </dgm:t>
    </dgm:pt>
    <dgm:pt modelId="{24FE39F4-19E3-4E01-A4E6-B7EB77DD6F24}" type="sibTrans" cxnId="{AB4E0EBA-E379-4CDB-B219-7EC11620F1CF}">
      <dgm:prSet/>
      <dgm:spPr/>
      <dgm:t>
        <a:bodyPr/>
        <a:lstStyle/>
        <a:p>
          <a:endParaRPr lang="en-US"/>
        </a:p>
      </dgm:t>
    </dgm:pt>
    <dgm:pt modelId="{80EFAA74-69FF-4BED-9336-9AF1827177BF}">
      <dgm:prSet/>
      <dgm:spPr/>
      <dgm:t>
        <a:bodyPr/>
        <a:lstStyle/>
        <a:p>
          <a:r>
            <a:rPr lang="sk-SK"/>
            <a:t>1 – 3 týždne                                              Cryptosporidium</a:t>
          </a:r>
          <a:endParaRPr lang="en-US"/>
        </a:p>
      </dgm:t>
    </dgm:pt>
    <dgm:pt modelId="{86E31C6B-0772-4EEC-9A0C-FD93B63E1714}" type="parTrans" cxnId="{C5FC4914-85B9-480A-BC1B-F4FA77D910A7}">
      <dgm:prSet/>
      <dgm:spPr/>
      <dgm:t>
        <a:bodyPr/>
        <a:lstStyle/>
        <a:p>
          <a:endParaRPr lang="en-US"/>
        </a:p>
      </dgm:t>
    </dgm:pt>
    <dgm:pt modelId="{606704A8-FABE-4194-B1B8-F73710B9E873}" type="sibTrans" cxnId="{C5FC4914-85B9-480A-BC1B-F4FA77D910A7}">
      <dgm:prSet/>
      <dgm:spPr/>
      <dgm:t>
        <a:bodyPr/>
        <a:lstStyle/>
        <a:p>
          <a:endParaRPr lang="en-US"/>
        </a:p>
      </dgm:t>
    </dgm:pt>
    <dgm:pt modelId="{7E377B81-4844-4BC1-B92F-B29451099DCD}">
      <dgm:prSet/>
      <dgm:spPr/>
      <dgm:t>
        <a:bodyPr/>
        <a:lstStyle/>
        <a:p>
          <a:r>
            <a:rPr lang="sk-SK" dirty="0"/>
            <a:t>rôzny vek                                                   </a:t>
          </a:r>
          <a:r>
            <a:rPr lang="sk-SK" dirty="0" err="1"/>
            <a:t>Salmonelosis</a:t>
          </a:r>
          <a:r>
            <a:rPr lang="sk-SK" dirty="0"/>
            <a:t>, </a:t>
          </a:r>
          <a:r>
            <a:rPr lang="sk-SK" dirty="0" err="1"/>
            <a:t>Clostrídie</a:t>
          </a:r>
          <a:endParaRPr lang="en-US" dirty="0"/>
        </a:p>
      </dgm:t>
    </dgm:pt>
    <dgm:pt modelId="{94E56F64-14F2-4336-86CC-30FA9517CB88}" type="parTrans" cxnId="{FBC23FF0-04A7-467D-9805-52F638178332}">
      <dgm:prSet/>
      <dgm:spPr/>
      <dgm:t>
        <a:bodyPr/>
        <a:lstStyle/>
        <a:p>
          <a:endParaRPr lang="en-US"/>
        </a:p>
      </dgm:t>
    </dgm:pt>
    <dgm:pt modelId="{E8748E22-1B9F-4917-A172-677CF8B37DD3}" type="sibTrans" cxnId="{FBC23FF0-04A7-467D-9805-52F638178332}">
      <dgm:prSet/>
      <dgm:spPr/>
      <dgm:t>
        <a:bodyPr/>
        <a:lstStyle/>
        <a:p>
          <a:endParaRPr lang="en-US"/>
        </a:p>
      </dgm:t>
    </dgm:pt>
    <dgm:pt modelId="{57C5A5F7-6187-4905-9B91-48015CEEBD29}">
      <dgm:prSet/>
      <dgm:spPr/>
      <dgm:t>
        <a:bodyPr/>
        <a:lstStyle/>
        <a:p>
          <a:r>
            <a:rPr lang="sk-SK"/>
            <a:t>staršie teľatá                                           Coccidiosis</a:t>
          </a:r>
          <a:endParaRPr lang="en-US"/>
        </a:p>
      </dgm:t>
    </dgm:pt>
    <dgm:pt modelId="{4E882D6E-2341-47EB-99BB-D60E53980850}" type="parTrans" cxnId="{1D0B3167-DBBA-4D85-B998-B3FCD310BD83}">
      <dgm:prSet/>
      <dgm:spPr/>
      <dgm:t>
        <a:bodyPr/>
        <a:lstStyle/>
        <a:p>
          <a:endParaRPr lang="en-US"/>
        </a:p>
      </dgm:t>
    </dgm:pt>
    <dgm:pt modelId="{D2723FB8-4FF5-4682-9E36-9FD568039709}" type="sibTrans" cxnId="{1D0B3167-DBBA-4D85-B998-B3FCD310BD83}">
      <dgm:prSet/>
      <dgm:spPr/>
      <dgm:t>
        <a:bodyPr/>
        <a:lstStyle/>
        <a:p>
          <a:endParaRPr lang="en-US"/>
        </a:p>
      </dgm:t>
    </dgm:pt>
    <dgm:pt modelId="{5848A355-8347-4B56-9C1C-2CC5E6E4A74D}">
      <dgm:prSet/>
      <dgm:spPr/>
      <dgm:t>
        <a:bodyPr/>
        <a:lstStyle/>
        <a:p>
          <a:r>
            <a:rPr lang="sk-SK"/>
            <a:t>Vek nie je diagnóza, ale veľmi dôležitá diagnostická pomôcka.</a:t>
          </a:r>
          <a:endParaRPr lang="en-US"/>
        </a:p>
      </dgm:t>
    </dgm:pt>
    <dgm:pt modelId="{7B8909F9-505C-4C7D-ADE4-4872268FFA4A}" type="parTrans" cxnId="{D0358A65-7F3B-4F83-AF86-9CB6436F0A3F}">
      <dgm:prSet/>
      <dgm:spPr/>
      <dgm:t>
        <a:bodyPr/>
        <a:lstStyle/>
        <a:p>
          <a:endParaRPr lang="en-US"/>
        </a:p>
      </dgm:t>
    </dgm:pt>
    <dgm:pt modelId="{2129BCFF-5A97-42D8-AE4C-8052B4886891}" type="sibTrans" cxnId="{D0358A65-7F3B-4F83-AF86-9CB6436F0A3F}">
      <dgm:prSet/>
      <dgm:spPr/>
      <dgm:t>
        <a:bodyPr/>
        <a:lstStyle/>
        <a:p>
          <a:endParaRPr lang="en-US"/>
        </a:p>
      </dgm:t>
    </dgm:pt>
    <dgm:pt modelId="{1A07B463-4FF5-4716-B9C3-FB22F67BF76A}" type="pres">
      <dgm:prSet presAssocID="{A6E5BB04-B79A-4B88-8812-212296C980FD}" presName="vert0" presStyleCnt="0">
        <dgm:presLayoutVars>
          <dgm:dir/>
          <dgm:animOne val="branch"/>
          <dgm:animLvl val="lvl"/>
        </dgm:presLayoutVars>
      </dgm:prSet>
      <dgm:spPr/>
    </dgm:pt>
    <dgm:pt modelId="{EA1C50A0-3A0C-4DEF-A363-FE1708F8F57F}" type="pres">
      <dgm:prSet presAssocID="{0E510E5B-47C4-4F64-B32C-E4E7293ACA80}" presName="thickLine" presStyleLbl="alignNode1" presStyleIdx="0" presStyleCnt="7"/>
      <dgm:spPr/>
    </dgm:pt>
    <dgm:pt modelId="{109902E3-207B-48C6-A461-966C23F6DB56}" type="pres">
      <dgm:prSet presAssocID="{0E510E5B-47C4-4F64-B32C-E4E7293ACA80}" presName="horz1" presStyleCnt="0"/>
      <dgm:spPr/>
    </dgm:pt>
    <dgm:pt modelId="{41AA8B05-EABC-4CB7-8D7C-19279F212519}" type="pres">
      <dgm:prSet presAssocID="{0E510E5B-47C4-4F64-B32C-E4E7293ACA80}" presName="tx1" presStyleLbl="revTx" presStyleIdx="0" presStyleCnt="7"/>
      <dgm:spPr/>
    </dgm:pt>
    <dgm:pt modelId="{64BEF8DB-4F47-4D65-9075-BC201883E181}" type="pres">
      <dgm:prSet presAssocID="{0E510E5B-47C4-4F64-B32C-E4E7293ACA80}" presName="vert1" presStyleCnt="0"/>
      <dgm:spPr/>
    </dgm:pt>
    <dgm:pt modelId="{792B31D4-E3E7-45BC-A501-4174DCE535B2}" type="pres">
      <dgm:prSet presAssocID="{EA1A898A-53AC-415E-8CA0-96BA5BE06666}" presName="thickLine" presStyleLbl="alignNode1" presStyleIdx="1" presStyleCnt="7"/>
      <dgm:spPr/>
    </dgm:pt>
    <dgm:pt modelId="{A33805E2-2860-4277-9A4E-F14F18F91FAA}" type="pres">
      <dgm:prSet presAssocID="{EA1A898A-53AC-415E-8CA0-96BA5BE06666}" presName="horz1" presStyleCnt="0"/>
      <dgm:spPr/>
    </dgm:pt>
    <dgm:pt modelId="{6CC0745B-7BF2-40BD-A5B5-CB32664B9A7C}" type="pres">
      <dgm:prSet presAssocID="{EA1A898A-53AC-415E-8CA0-96BA5BE06666}" presName="tx1" presStyleLbl="revTx" presStyleIdx="1" presStyleCnt="7"/>
      <dgm:spPr/>
    </dgm:pt>
    <dgm:pt modelId="{31E3CB6B-450B-4847-A146-536A88441848}" type="pres">
      <dgm:prSet presAssocID="{EA1A898A-53AC-415E-8CA0-96BA5BE06666}" presName="vert1" presStyleCnt="0"/>
      <dgm:spPr/>
    </dgm:pt>
    <dgm:pt modelId="{DC0BDFB4-34F8-4AB2-A3BD-BB3D4C078E22}" type="pres">
      <dgm:prSet presAssocID="{D8C5ADF5-38EC-400A-929D-D3054226595B}" presName="thickLine" presStyleLbl="alignNode1" presStyleIdx="2" presStyleCnt="7"/>
      <dgm:spPr/>
    </dgm:pt>
    <dgm:pt modelId="{CB5AE552-E618-4DBE-B604-9F691FF792C4}" type="pres">
      <dgm:prSet presAssocID="{D8C5ADF5-38EC-400A-929D-D3054226595B}" presName="horz1" presStyleCnt="0"/>
      <dgm:spPr/>
    </dgm:pt>
    <dgm:pt modelId="{75C25311-F120-4CAF-8ACF-85463B46E0A3}" type="pres">
      <dgm:prSet presAssocID="{D8C5ADF5-38EC-400A-929D-D3054226595B}" presName="tx1" presStyleLbl="revTx" presStyleIdx="2" presStyleCnt="7"/>
      <dgm:spPr/>
    </dgm:pt>
    <dgm:pt modelId="{B1D9F391-3FC2-46ED-9585-1F6E0273F864}" type="pres">
      <dgm:prSet presAssocID="{D8C5ADF5-38EC-400A-929D-D3054226595B}" presName="vert1" presStyleCnt="0"/>
      <dgm:spPr/>
    </dgm:pt>
    <dgm:pt modelId="{5CB39B9F-7F29-4534-98C5-620524BE40B5}" type="pres">
      <dgm:prSet presAssocID="{80EFAA74-69FF-4BED-9336-9AF1827177BF}" presName="thickLine" presStyleLbl="alignNode1" presStyleIdx="3" presStyleCnt="7"/>
      <dgm:spPr/>
    </dgm:pt>
    <dgm:pt modelId="{91A98929-0CDC-49E9-B9C6-A2102DC3EFA6}" type="pres">
      <dgm:prSet presAssocID="{80EFAA74-69FF-4BED-9336-9AF1827177BF}" presName="horz1" presStyleCnt="0"/>
      <dgm:spPr/>
    </dgm:pt>
    <dgm:pt modelId="{161C9F0B-EBD2-4D19-81EB-D2A6DF8A3619}" type="pres">
      <dgm:prSet presAssocID="{80EFAA74-69FF-4BED-9336-9AF1827177BF}" presName="tx1" presStyleLbl="revTx" presStyleIdx="3" presStyleCnt="7"/>
      <dgm:spPr/>
    </dgm:pt>
    <dgm:pt modelId="{A105A7A9-CBE3-4443-A81C-A90363AC145E}" type="pres">
      <dgm:prSet presAssocID="{80EFAA74-69FF-4BED-9336-9AF1827177BF}" presName="vert1" presStyleCnt="0"/>
      <dgm:spPr/>
    </dgm:pt>
    <dgm:pt modelId="{65F17113-47A8-4296-AFF0-1EE8EACD93FA}" type="pres">
      <dgm:prSet presAssocID="{7E377B81-4844-4BC1-B92F-B29451099DCD}" presName="thickLine" presStyleLbl="alignNode1" presStyleIdx="4" presStyleCnt="7"/>
      <dgm:spPr/>
    </dgm:pt>
    <dgm:pt modelId="{DDC43421-6A83-44B4-8793-378E661173D0}" type="pres">
      <dgm:prSet presAssocID="{7E377B81-4844-4BC1-B92F-B29451099DCD}" presName="horz1" presStyleCnt="0"/>
      <dgm:spPr/>
    </dgm:pt>
    <dgm:pt modelId="{B664F711-1B91-4B8B-AE8C-97D8E9A8F904}" type="pres">
      <dgm:prSet presAssocID="{7E377B81-4844-4BC1-B92F-B29451099DCD}" presName="tx1" presStyleLbl="revTx" presStyleIdx="4" presStyleCnt="7"/>
      <dgm:spPr/>
    </dgm:pt>
    <dgm:pt modelId="{8D44A61B-05B3-468B-8615-1E320CBD22AE}" type="pres">
      <dgm:prSet presAssocID="{7E377B81-4844-4BC1-B92F-B29451099DCD}" presName="vert1" presStyleCnt="0"/>
      <dgm:spPr/>
    </dgm:pt>
    <dgm:pt modelId="{D531AABF-2530-40BE-889A-55EB724009E8}" type="pres">
      <dgm:prSet presAssocID="{57C5A5F7-6187-4905-9B91-48015CEEBD29}" presName="thickLine" presStyleLbl="alignNode1" presStyleIdx="5" presStyleCnt="7"/>
      <dgm:spPr/>
    </dgm:pt>
    <dgm:pt modelId="{7655744E-E989-4D94-A0DF-80EC85D75F57}" type="pres">
      <dgm:prSet presAssocID="{57C5A5F7-6187-4905-9B91-48015CEEBD29}" presName="horz1" presStyleCnt="0"/>
      <dgm:spPr/>
    </dgm:pt>
    <dgm:pt modelId="{F4E8C9E8-2F70-4894-AA61-99F92BB5607A}" type="pres">
      <dgm:prSet presAssocID="{57C5A5F7-6187-4905-9B91-48015CEEBD29}" presName="tx1" presStyleLbl="revTx" presStyleIdx="5" presStyleCnt="7"/>
      <dgm:spPr/>
    </dgm:pt>
    <dgm:pt modelId="{2AE85E02-8A6B-4B6E-ADBB-DCA310D2091B}" type="pres">
      <dgm:prSet presAssocID="{57C5A5F7-6187-4905-9B91-48015CEEBD29}" presName="vert1" presStyleCnt="0"/>
      <dgm:spPr/>
    </dgm:pt>
    <dgm:pt modelId="{240DAC3C-25F6-41C1-947E-B82391E57E82}" type="pres">
      <dgm:prSet presAssocID="{5848A355-8347-4B56-9C1C-2CC5E6E4A74D}" presName="thickLine" presStyleLbl="alignNode1" presStyleIdx="6" presStyleCnt="7"/>
      <dgm:spPr/>
    </dgm:pt>
    <dgm:pt modelId="{3B577F04-E96C-4BAC-8F75-7537EC5695CE}" type="pres">
      <dgm:prSet presAssocID="{5848A355-8347-4B56-9C1C-2CC5E6E4A74D}" presName="horz1" presStyleCnt="0"/>
      <dgm:spPr/>
    </dgm:pt>
    <dgm:pt modelId="{93135D7D-753A-4F9D-8C27-7DA20FEB5CD6}" type="pres">
      <dgm:prSet presAssocID="{5848A355-8347-4B56-9C1C-2CC5E6E4A74D}" presName="tx1" presStyleLbl="revTx" presStyleIdx="6" presStyleCnt="7"/>
      <dgm:spPr/>
    </dgm:pt>
    <dgm:pt modelId="{90C53C77-88A0-4EB8-AB3A-078085B284DB}" type="pres">
      <dgm:prSet presAssocID="{5848A355-8347-4B56-9C1C-2CC5E6E4A74D}" presName="vert1" presStyleCnt="0"/>
      <dgm:spPr/>
    </dgm:pt>
  </dgm:ptLst>
  <dgm:cxnLst>
    <dgm:cxn modelId="{AFF53111-6C99-4855-A0F8-8506E096ED9E}" type="presOf" srcId="{EA1A898A-53AC-415E-8CA0-96BA5BE06666}" destId="{6CC0745B-7BF2-40BD-A5B5-CB32664B9A7C}" srcOrd="0" destOrd="0" presId="urn:microsoft.com/office/officeart/2008/layout/LinedList"/>
    <dgm:cxn modelId="{C5FC4914-85B9-480A-BC1B-F4FA77D910A7}" srcId="{A6E5BB04-B79A-4B88-8812-212296C980FD}" destId="{80EFAA74-69FF-4BED-9336-9AF1827177BF}" srcOrd="3" destOrd="0" parTransId="{86E31C6B-0772-4EEC-9A0C-FD93B63E1714}" sibTransId="{606704A8-FABE-4194-B1B8-F73710B9E873}"/>
    <dgm:cxn modelId="{37A5F91E-41BB-4EF8-BB25-A844189C94B8}" srcId="{A6E5BB04-B79A-4B88-8812-212296C980FD}" destId="{EA1A898A-53AC-415E-8CA0-96BA5BE06666}" srcOrd="1" destOrd="0" parTransId="{9F2E0B6B-9B68-482B-926E-3A04C2B22394}" sibTransId="{F8B4D0C9-C6A9-4F79-9753-A04FE84AFF43}"/>
    <dgm:cxn modelId="{766BD522-6C89-47C4-8178-E67B6ACDCA5C}" type="presOf" srcId="{5848A355-8347-4B56-9C1C-2CC5E6E4A74D}" destId="{93135D7D-753A-4F9D-8C27-7DA20FEB5CD6}" srcOrd="0" destOrd="0" presId="urn:microsoft.com/office/officeart/2008/layout/LinedList"/>
    <dgm:cxn modelId="{ADB7715F-8B9D-4332-9B9B-AC9CE2FAACBE}" srcId="{A6E5BB04-B79A-4B88-8812-212296C980FD}" destId="{0E510E5B-47C4-4F64-B32C-E4E7293ACA80}" srcOrd="0" destOrd="0" parTransId="{C21DA997-784C-478C-A2F0-31CE18302A4B}" sibTransId="{D196AE66-B0F4-4412-AFB1-55679D5D169B}"/>
    <dgm:cxn modelId="{D0358A65-7F3B-4F83-AF86-9CB6436F0A3F}" srcId="{A6E5BB04-B79A-4B88-8812-212296C980FD}" destId="{5848A355-8347-4B56-9C1C-2CC5E6E4A74D}" srcOrd="6" destOrd="0" parTransId="{7B8909F9-505C-4C7D-ADE4-4872268FFA4A}" sibTransId="{2129BCFF-5A97-42D8-AE4C-8052B4886891}"/>
    <dgm:cxn modelId="{1D0B3167-DBBA-4D85-B998-B3FCD310BD83}" srcId="{A6E5BB04-B79A-4B88-8812-212296C980FD}" destId="{57C5A5F7-6187-4905-9B91-48015CEEBD29}" srcOrd="5" destOrd="0" parTransId="{4E882D6E-2341-47EB-99BB-D60E53980850}" sibTransId="{D2723FB8-4FF5-4682-9E36-9FD568039709}"/>
    <dgm:cxn modelId="{D568F77F-ACA0-4B0D-A422-C9157D92A6FE}" type="presOf" srcId="{80EFAA74-69FF-4BED-9336-9AF1827177BF}" destId="{161C9F0B-EBD2-4D19-81EB-D2A6DF8A3619}" srcOrd="0" destOrd="0" presId="urn:microsoft.com/office/officeart/2008/layout/LinedList"/>
    <dgm:cxn modelId="{7EFD2A84-E556-4DD7-920B-BB0893BDC74C}" type="presOf" srcId="{7E377B81-4844-4BC1-B92F-B29451099DCD}" destId="{B664F711-1B91-4B8B-AE8C-97D8E9A8F904}" srcOrd="0" destOrd="0" presId="urn:microsoft.com/office/officeart/2008/layout/LinedList"/>
    <dgm:cxn modelId="{B4050699-42A5-40CB-8698-0DF14A19B36E}" type="presOf" srcId="{D8C5ADF5-38EC-400A-929D-D3054226595B}" destId="{75C25311-F120-4CAF-8ACF-85463B46E0A3}" srcOrd="0" destOrd="0" presId="urn:microsoft.com/office/officeart/2008/layout/LinedList"/>
    <dgm:cxn modelId="{BD9519AB-EE46-4378-94EC-A366BD366433}" type="presOf" srcId="{57C5A5F7-6187-4905-9B91-48015CEEBD29}" destId="{F4E8C9E8-2F70-4894-AA61-99F92BB5607A}" srcOrd="0" destOrd="0" presId="urn:microsoft.com/office/officeart/2008/layout/LinedList"/>
    <dgm:cxn modelId="{EC2A53B6-43DE-4797-BE4B-1EBAA62A08B7}" type="presOf" srcId="{0E510E5B-47C4-4F64-B32C-E4E7293ACA80}" destId="{41AA8B05-EABC-4CB7-8D7C-19279F212519}" srcOrd="0" destOrd="0" presId="urn:microsoft.com/office/officeart/2008/layout/LinedList"/>
    <dgm:cxn modelId="{AB4E0EBA-E379-4CDB-B219-7EC11620F1CF}" srcId="{A6E5BB04-B79A-4B88-8812-212296C980FD}" destId="{D8C5ADF5-38EC-400A-929D-D3054226595B}" srcOrd="2" destOrd="0" parTransId="{E6096731-6247-4E23-95EA-8CF4D51AD74C}" sibTransId="{24FE39F4-19E3-4E01-A4E6-B7EB77DD6F24}"/>
    <dgm:cxn modelId="{CDE827E5-AB9D-4197-B575-19E4D8B3FED6}" type="presOf" srcId="{A6E5BB04-B79A-4B88-8812-212296C980FD}" destId="{1A07B463-4FF5-4716-B9C3-FB22F67BF76A}" srcOrd="0" destOrd="0" presId="urn:microsoft.com/office/officeart/2008/layout/LinedList"/>
    <dgm:cxn modelId="{FBC23FF0-04A7-467D-9805-52F638178332}" srcId="{A6E5BB04-B79A-4B88-8812-212296C980FD}" destId="{7E377B81-4844-4BC1-B92F-B29451099DCD}" srcOrd="4" destOrd="0" parTransId="{94E56F64-14F2-4336-86CC-30FA9517CB88}" sibTransId="{E8748E22-1B9F-4917-A172-677CF8B37DD3}"/>
    <dgm:cxn modelId="{A44D335D-5F0E-4DCD-BE78-2837748A8349}" type="presParOf" srcId="{1A07B463-4FF5-4716-B9C3-FB22F67BF76A}" destId="{EA1C50A0-3A0C-4DEF-A363-FE1708F8F57F}" srcOrd="0" destOrd="0" presId="urn:microsoft.com/office/officeart/2008/layout/LinedList"/>
    <dgm:cxn modelId="{3AE4F5A7-CB56-45DC-8947-A26E6FC12A76}" type="presParOf" srcId="{1A07B463-4FF5-4716-B9C3-FB22F67BF76A}" destId="{109902E3-207B-48C6-A461-966C23F6DB56}" srcOrd="1" destOrd="0" presId="urn:microsoft.com/office/officeart/2008/layout/LinedList"/>
    <dgm:cxn modelId="{781CFFF2-DD9E-4D5C-A69D-9A01AAB82E8B}" type="presParOf" srcId="{109902E3-207B-48C6-A461-966C23F6DB56}" destId="{41AA8B05-EABC-4CB7-8D7C-19279F212519}" srcOrd="0" destOrd="0" presId="urn:microsoft.com/office/officeart/2008/layout/LinedList"/>
    <dgm:cxn modelId="{CDE63FB6-0B24-4689-B418-96A789BAAF40}" type="presParOf" srcId="{109902E3-207B-48C6-A461-966C23F6DB56}" destId="{64BEF8DB-4F47-4D65-9075-BC201883E181}" srcOrd="1" destOrd="0" presId="urn:microsoft.com/office/officeart/2008/layout/LinedList"/>
    <dgm:cxn modelId="{5D1AE614-7617-4003-907F-D36034FD8EAA}" type="presParOf" srcId="{1A07B463-4FF5-4716-B9C3-FB22F67BF76A}" destId="{792B31D4-E3E7-45BC-A501-4174DCE535B2}" srcOrd="2" destOrd="0" presId="urn:microsoft.com/office/officeart/2008/layout/LinedList"/>
    <dgm:cxn modelId="{1DCF0268-527F-4894-B735-FCC2B245C10E}" type="presParOf" srcId="{1A07B463-4FF5-4716-B9C3-FB22F67BF76A}" destId="{A33805E2-2860-4277-9A4E-F14F18F91FAA}" srcOrd="3" destOrd="0" presId="urn:microsoft.com/office/officeart/2008/layout/LinedList"/>
    <dgm:cxn modelId="{1D6FBCFC-DDCA-4559-9778-A6C610030307}" type="presParOf" srcId="{A33805E2-2860-4277-9A4E-F14F18F91FAA}" destId="{6CC0745B-7BF2-40BD-A5B5-CB32664B9A7C}" srcOrd="0" destOrd="0" presId="urn:microsoft.com/office/officeart/2008/layout/LinedList"/>
    <dgm:cxn modelId="{631D66E5-62A9-491F-AD51-0B239438DD15}" type="presParOf" srcId="{A33805E2-2860-4277-9A4E-F14F18F91FAA}" destId="{31E3CB6B-450B-4847-A146-536A88441848}" srcOrd="1" destOrd="0" presId="urn:microsoft.com/office/officeart/2008/layout/LinedList"/>
    <dgm:cxn modelId="{AF08220C-79BB-49B6-B852-CC5408BB6BB1}" type="presParOf" srcId="{1A07B463-4FF5-4716-B9C3-FB22F67BF76A}" destId="{DC0BDFB4-34F8-4AB2-A3BD-BB3D4C078E22}" srcOrd="4" destOrd="0" presId="urn:microsoft.com/office/officeart/2008/layout/LinedList"/>
    <dgm:cxn modelId="{A8DCEFB0-7CD1-4103-BBA4-4FFACAF1DE66}" type="presParOf" srcId="{1A07B463-4FF5-4716-B9C3-FB22F67BF76A}" destId="{CB5AE552-E618-4DBE-B604-9F691FF792C4}" srcOrd="5" destOrd="0" presId="urn:microsoft.com/office/officeart/2008/layout/LinedList"/>
    <dgm:cxn modelId="{B03963E2-5C05-40F0-AAE5-80E16BEDD64A}" type="presParOf" srcId="{CB5AE552-E618-4DBE-B604-9F691FF792C4}" destId="{75C25311-F120-4CAF-8ACF-85463B46E0A3}" srcOrd="0" destOrd="0" presId="urn:microsoft.com/office/officeart/2008/layout/LinedList"/>
    <dgm:cxn modelId="{F2EB0549-543B-4513-BB71-4D603A3F04BF}" type="presParOf" srcId="{CB5AE552-E618-4DBE-B604-9F691FF792C4}" destId="{B1D9F391-3FC2-46ED-9585-1F6E0273F864}" srcOrd="1" destOrd="0" presId="urn:microsoft.com/office/officeart/2008/layout/LinedList"/>
    <dgm:cxn modelId="{ADF7E4F6-774E-4576-8586-951343B0B42E}" type="presParOf" srcId="{1A07B463-4FF5-4716-B9C3-FB22F67BF76A}" destId="{5CB39B9F-7F29-4534-98C5-620524BE40B5}" srcOrd="6" destOrd="0" presId="urn:microsoft.com/office/officeart/2008/layout/LinedList"/>
    <dgm:cxn modelId="{214BA890-62EC-46DA-B5BE-307D6416C5BD}" type="presParOf" srcId="{1A07B463-4FF5-4716-B9C3-FB22F67BF76A}" destId="{91A98929-0CDC-49E9-B9C6-A2102DC3EFA6}" srcOrd="7" destOrd="0" presId="urn:microsoft.com/office/officeart/2008/layout/LinedList"/>
    <dgm:cxn modelId="{3316E441-620B-4142-B531-977BCEDB2EE4}" type="presParOf" srcId="{91A98929-0CDC-49E9-B9C6-A2102DC3EFA6}" destId="{161C9F0B-EBD2-4D19-81EB-D2A6DF8A3619}" srcOrd="0" destOrd="0" presId="urn:microsoft.com/office/officeart/2008/layout/LinedList"/>
    <dgm:cxn modelId="{1706FAFD-D522-4832-A167-35D044157D84}" type="presParOf" srcId="{91A98929-0CDC-49E9-B9C6-A2102DC3EFA6}" destId="{A105A7A9-CBE3-4443-A81C-A90363AC145E}" srcOrd="1" destOrd="0" presId="urn:microsoft.com/office/officeart/2008/layout/LinedList"/>
    <dgm:cxn modelId="{644D5E6A-48E1-4C95-AEA2-F2794F1EB8E4}" type="presParOf" srcId="{1A07B463-4FF5-4716-B9C3-FB22F67BF76A}" destId="{65F17113-47A8-4296-AFF0-1EE8EACD93FA}" srcOrd="8" destOrd="0" presId="urn:microsoft.com/office/officeart/2008/layout/LinedList"/>
    <dgm:cxn modelId="{1706C44A-8DA0-4FA9-887F-39E407E7B109}" type="presParOf" srcId="{1A07B463-4FF5-4716-B9C3-FB22F67BF76A}" destId="{DDC43421-6A83-44B4-8793-378E661173D0}" srcOrd="9" destOrd="0" presId="urn:microsoft.com/office/officeart/2008/layout/LinedList"/>
    <dgm:cxn modelId="{2112F87C-E0E0-43D1-857D-06BEED8ACB5C}" type="presParOf" srcId="{DDC43421-6A83-44B4-8793-378E661173D0}" destId="{B664F711-1B91-4B8B-AE8C-97D8E9A8F904}" srcOrd="0" destOrd="0" presId="urn:microsoft.com/office/officeart/2008/layout/LinedList"/>
    <dgm:cxn modelId="{775A0822-15EB-46DB-8861-B432949ECD97}" type="presParOf" srcId="{DDC43421-6A83-44B4-8793-378E661173D0}" destId="{8D44A61B-05B3-468B-8615-1E320CBD22AE}" srcOrd="1" destOrd="0" presId="urn:microsoft.com/office/officeart/2008/layout/LinedList"/>
    <dgm:cxn modelId="{EB88CA42-D11B-46FB-BB1F-5DFF13132B7B}" type="presParOf" srcId="{1A07B463-4FF5-4716-B9C3-FB22F67BF76A}" destId="{D531AABF-2530-40BE-889A-55EB724009E8}" srcOrd="10" destOrd="0" presId="urn:microsoft.com/office/officeart/2008/layout/LinedList"/>
    <dgm:cxn modelId="{16216328-BEB3-4DDE-B6F5-E1C18E65C23D}" type="presParOf" srcId="{1A07B463-4FF5-4716-B9C3-FB22F67BF76A}" destId="{7655744E-E989-4D94-A0DF-80EC85D75F57}" srcOrd="11" destOrd="0" presId="urn:microsoft.com/office/officeart/2008/layout/LinedList"/>
    <dgm:cxn modelId="{7D23E842-BD8C-4137-B2D7-B7AA414159C2}" type="presParOf" srcId="{7655744E-E989-4D94-A0DF-80EC85D75F57}" destId="{F4E8C9E8-2F70-4894-AA61-99F92BB5607A}" srcOrd="0" destOrd="0" presId="urn:microsoft.com/office/officeart/2008/layout/LinedList"/>
    <dgm:cxn modelId="{C3269C96-B0D6-4EA0-9EBE-9DD86AC0C8CC}" type="presParOf" srcId="{7655744E-E989-4D94-A0DF-80EC85D75F57}" destId="{2AE85E02-8A6B-4B6E-ADBB-DCA310D2091B}" srcOrd="1" destOrd="0" presId="urn:microsoft.com/office/officeart/2008/layout/LinedList"/>
    <dgm:cxn modelId="{E4BAF994-BF61-4FC7-9F46-BF5F384EDD03}" type="presParOf" srcId="{1A07B463-4FF5-4716-B9C3-FB22F67BF76A}" destId="{240DAC3C-25F6-41C1-947E-B82391E57E82}" srcOrd="12" destOrd="0" presId="urn:microsoft.com/office/officeart/2008/layout/LinedList"/>
    <dgm:cxn modelId="{CD5BEFC8-8D3F-4499-B47A-8EAC6FC42C8B}" type="presParOf" srcId="{1A07B463-4FF5-4716-B9C3-FB22F67BF76A}" destId="{3B577F04-E96C-4BAC-8F75-7537EC5695CE}" srcOrd="13" destOrd="0" presId="urn:microsoft.com/office/officeart/2008/layout/LinedList"/>
    <dgm:cxn modelId="{B49EDC1C-5ECC-40B1-83F7-0F1AFA1F4B14}" type="presParOf" srcId="{3B577F04-E96C-4BAC-8F75-7537EC5695CE}" destId="{93135D7D-753A-4F9D-8C27-7DA20FEB5CD6}" srcOrd="0" destOrd="0" presId="urn:microsoft.com/office/officeart/2008/layout/LinedList"/>
    <dgm:cxn modelId="{BE1BB9CB-9985-4D0B-808F-3EDD06B166A8}" type="presParOf" srcId="{3B577F04-E96C-4BAC-8F75-7537EC5695CE}" destId="{90C53C77-88A0-4EB8-AB3A-078085B284D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50F14E-32AF-4680-8437-6EE2150962CF}" type="doc">
      <dgm:prSet loTypeId="urn:microsoft.com/office/officeart/2008/layout/LinedList" loCatId="list" qsTypeId="urn:microsoft.com/office/officeart/2005/8/quickstyle/simple1#212" qsCatId="simple" csTypeId="urn:microsoft.com/office/officeart/2005/8/colors/accent1_2#143" csCatId="accent1"/>
      <dgm:spPr/>
      <dgm:t>
        <a:bodyPr/>
        <a:lstStyle/>
        <a:p>
          <a:endParaRPr lang="en-US"/>
        </a:p>
      </dgm:t>
    </dgm:pt>
    <dgm:pt modelId="{2E1ADFAD-9B70-47BD-9C00-C2F66E8557B7}">
      <dgm:prSet custT="1"/>
      <dgm:spPr/>
      <dgm:t>
        <a:bodyPr/>
        <a:lstStyle/>
        <a:p>
          <a:r>
            <a:rPr lang="sk-SK" sz="3300" b="1" dirty="0"/>
            <a:t>Nie samotná hnačka, ale:</a:t>
          </a:r>
          <a:endParaRPr lang="en-US" sz="3300" dirty="0"/>
        </a:p>
      </dgm:t>
    </dgm:pt>
    <dgm:pt modelId="{2C56BFC4-9C72-43ED-9358-33ACB80B25BC}" type="parTrans" cxnId="{0AD72229-3448-488E-9955-B9AB716313AA}">
      <dgm:prSet/>
      <dgm:spPr/>
      <dgm:t>
        <a:bodyPr/>
        <a:lstStyle/>
        <a:p>
          <a:endParaRPr lang="en-US"/>
        </a:p>
      </dgm:t>
    </dgm:pt>
    <dgm:pt modelId="{DAC5E95F-85E7-4D80-B92D-9C62C61CFD23}" type="sibTrans" cxnId="{0AD72229-3448-488E-9955-B9AB716313AA}">
      <dgm:prSet/>
      <dgm:spPr/>
      <dgm:t>
        <a:bodyPr/>
        <a:lstStyle/>
        <a:p>
          <a:endParaRPr lang="en-US"/>
        </a:p>
      </dgm:t>
    </dgm:pt>
    <dgm:pt modelId="{D614DB74-ED09-46E8-A333-9EFC9ED559F5}">
      <dgm:prSet/>
      <dgm:spPr/>
      <dgm:t>
        <a:bodyPr/>
        <a:lstStyle/>
        <a:p>
          <a:r>
            <a:rPr lang="sk-SK"/>
            <a:t>dehydratácia </a:t>
          </a:r>
          <a:endParaRPr lang="en-US"/>
        </a:p>
      </dgm:t>
    </dgm:pt>
    <dgm:pt modelId="{7E4F0FD1-AB50-4907-A3D0-0589D9C89E8A}" type="parTrans" cxnId="{EF423337-9A0B-48F4-8E9C-F526C2D20192}">
      <dgm:prSet/>
      <dgm:spPr/>
      <dgm:t>
        <a:bodyPr/>
        <a:lstStyle/>
        <a:p>
          <a:endParaRPr lang="en-US"/>
        </a:p>
      </dgm:t>
    </dgm:pt>
    <dgm:pt modelId="{953D5DFD-E60B-409D-A20A-A8B3250E7BE4}" type="sibTrans" cxnId="{EF423337-9A0B-48F4-8E9C-F526C2D20192}">
      <dgm:prSet/>
      <dgm:spPr/>
      <dgm:t>
        <a:bodyPr/>
        <a:lstStyle/>
        <a:p>
          <a:endParaRPr lang="en-US"/>
        </a:p>
      </dgm:t>
    </dgm:pt>
    <dgm:pt modelId="{8A11107C-D5B6-4B89-AD6D-969288280055}">
      <dgm:prSet/>
      <dgm:spPr/>
      <dgm:t>
        <a:bodyPr/>
        <a:lstStyle/>
        <a:p>
          <a:r>
            <a:rPr lang="sk-SK"/>
            <a:t>metabolická acidóza </a:t>
          </a:r>
          <a:endParaRPr lang="en-US"/>
        </a:p>
      </dgm:t>
    </dgm:pt>
    <dgm:pt modelId="{BAB3D4BD-A2EB-4B15-8A6D-E77832FF390C}" type="parTrans" cxnId="{3EFD4759-4190-49BB-A181-70071CEBD88C}">
      <dgm:prSet/>
      <dgm:spPr/>
      <dgm:t>
        <a:bodyPr/>
        <a:lstStyle/>
        <a:p>
          <a:endParaRPr lang="en-US"/>
        </a:p>
      </dgm:t>
    </dgm:pt>
    <dgm:pt modelId="{90250252-07EC-4FE9-BD5E-4E5434776DE7}" type="sibTrans" cxnId="{3EFD4759-4190-49BB-A181-70071CEBD88C}">
      <dgm:prSet/>
      <dgm:spPr/>
      <dgm:t>
        <a:bodyPr/>
        <a:lstStyle/>
        <a:p>
          <a:endParaRPr lang="en-US"/>
        </a:p>
      </dgm:t>
    </dgm:pt>
    <dgm:pt modelId="{975435AA-8DCE-484A-806B-58AB50E36311}">
      <dgm:prSet/>
      <dgm:spPr/>
      <dgm:t>
        <a:bodyPr/>
        <a:lstStyle/>
        <a:p>
          <a:r>
            <a:rPr lang="sk-SK"/>
            <a:t>elektrolytové poruchy</a:t>
          </a:r>
          <a:endParaRPr lang="en-US"/>
        </a:p>
      </dgm:t>
    </dgm:pt>
    <dgm:pt modelId="{1FC133FD-EB5A-454E-B84A-28D28D94ED83}" type="parTrans" cxnId="{4827C990-EA03-4F72-9EDE-F59B68A248DA}">
      <dgm:prSet/>
      <dgm:spPr/>
      <dgm:t>
        <a:bodyPr/>
        <a:lstStyle/>
        <a:p>
          <a:endParaRPr lang="en-US"/>
        </a:p>
      </dgm:t>
    </dgm:pt>
    <dgm:pt modelId="{CD7DB366-9E03-4741-BF53-44ABD0A04B96}" type="sibTrans" cxnId="{4827C990-EA03-4F72-9EDE-F59B68A248DA}">
      <dgm:prSet/>
      <dgm:spPr/>
      <dgm:t>
        <a:bodyPr/>
        <a:lstStyle/>
        <a:p>
          <a:endParaRPr lang="en-US"/>
        </a:p>
      </dgm:t>
    </dgm:pt>
    <dgm:pt modelId="{FD175E89-C8EE-40AD-BF41-2DE2067D792C}">
      <dgm:prSet/>
      <dgm:spPr/>
      <dgm:t>
        <a:bodyPr/>
        <a:lstStyle/>
        <a:p>
          <a:r>
            <a:rPr lang="sk-SK"/>
            <a:t>hypoglykémia </a:t>
          </a:r>
          <a:endParaRPr lang="en-US"/>
        </a:p>
      </dgm:t>
    </dgm:pt>
    <dgm:pt modelId="{B7FE0F44-32DB-47D0-BC75-28C6D465DCBF}" type="parTrans" cxnId="{C324AA3C-6560-4BA4-937F-AADA29BA352C}">
      <dgm:prSet/>
      <dgm:spPr/>
      <dgm:t>
        <a:bodyPr/>
        <a:lstStyle/>
        <a:p>
          <a:endParaRPr lang="en-US"/>
        </a:p>
      </dgm:t>
    </dgm:pt>
    <dgm:pt modelId="{E41806CF-F8AA-4E3D-825C-2CE75E3B4368}" type="sibTrans" cxnId="{C324AA3C-6560-4BA4-937F-AADA29BA352C}">
      <dgm:prSet/>
      <dgm:spPr/>
      <dgm:t>
        <a:bodyPr/>
        <a:lstStyle/>
        <a:p>
          <a:endParaRPr lang="en-US"/>
        </a:p>
      </dgm:t>
    </dgm:pt>
    <dgm:pt modelId="{73988C2C-4474-4D85-BE13-38B0F4D86537}">
      <dgm:prSet/>
      <dgm:spPr/>
      <dgm:t>
        <a:bodyPr/>
        <a:lstStyle/>
        <a:p>
          <a:r>
            <a:rPr lang="sk-SK"/>
            <a:t>sepsa</a:t>
          </a:r>
          <a:endParaRPr lang="en-US"/>
        </a:p>
      </dgm:t>
    </dgm:pt>
    <dgm:pt modelId="{D8B677CC-FF53-4EFF-9D44-898346160E89}" type="parTrans" cxnId="{859A7C2E-ACEC-4FEF-993F-CABFEB1320BF}">
      <dgm:prSet/>
      <dgm:spPr/>
      <dgm:t>
        <a:bodyPr/>
        <a:lstStyle/>
        <a:p>
          <a:endParaRPr lang="en-US"/>
        </a:p>
      </dgm:t>
    </dgm:pt>
    <dgm:pt modelId="{7E38CCD2-4C67-4184-96B1-4CB995E3404A}" type="sibTrans" cxnId="{859A7C2E-ACEC-4FEF-993F-CABFEB1320BF}">
      <dgm:prSet/>
      <dgm:spPr/>
      <dgm:t>
        <a:bodyPr/>
        <a:lstStyle/>
        <a:p>
          <a:endParaRPr lang="en-US"/>
        </a:p>
      </dgm:t>
    </dgm:pt>
    <dgm:pt modelId="{CCB93DEC-49FF-4D6A-859C-63EC11575166}" type="pres">
      <dgm:prSet presAssocID="{4E50F14E-32AF-4680-8437-6EE2150962CF}" presName="vert0" presStyleCnt="0">
        <dgm:presLayoutVars>
          <dgm:dir/>
          <dgm:animOne val="branch"/>
          <dgm:animLvl val="lvl"/>
        </dgm:presLayoutVars>
      </dgm:prSet>
      <dgm:spPr/>
    </dgm:pt>
    <dgm:pt modelId="{FCB64C6D-443C-4DB5-989E-D457B29A4525}" type="pres">
      <dgm:prSet presAssocID="{2E1ADFAD-9B70-47BD-9C00-C2F66E8557B7}" presName="thickLine" presStyleLbl="alignNode1" presStyleIdx="0" presStyleCnt="6"/>
      <dgm:spPr/>
    </dgm:pt>
    <dgm:pt modelId="{B6A80690-6D22-4174-944C-B030612C867D}" type="pres">
      <dgm:prSet presAssocID="{2E1ADFAD-9B70-47BD-9C00-C2F66E8557B7}" presName="horz1" presStyleCnt="0"/>
      <dgm:spPr/>
    </dgm:pt>
    <dgm:pt modelId="{39086D5B-9A8F-404F-99F0-16BDF73F79A5}" type="pres">
      <dgm:prSet presAssocID="{2E1ADFAD-9B70-47BD-9C00-C2F66E8557B7}" presName="tx1" presStyleLbl="revTx" presStyleIdx="0" presStyleCnt="6"/>
      <dgm:spPr/>
    </dgm:pt>
    <dgm:pt modelId="{A9F9F551-A810-418D-A82D-95E814E52857}" type="pres">
      <dgm:prSet presAssocID="{2E1ADFAD-9B70-47BD-9C00-C2F66E8557B7}" presName="vert1" presStyleCnt="0"/>
      <dgm:spPr/>
    </dgm:pt>
    <dgm:pt modelId="{385D5F8A-D68D-446B-A9CC-F0C37E8E06CA}" type="pres">
      <dgm:prSet presAssocID="{D614DB74-ED09-46E8-A333-9EFC9ED559F5}" presName="thickLine" presStyleLbl="alignNode1" presStyleIdx="1" presStyleCnt="6"/>
      <dgm:spPr/>
    </dgm:pt>
    <dgm:pt modelId="{EA588836-C1B2-48A5-B14A-1E606560C975}" type="pres">
      <dgm:prSet presAssocID="{D614DB74-ED09-46E8-A333-9EFC9ED559F5}" presName="horz1" presStyleCnt="0"/>
      <dgm:spPr/>
    </dgm:pt>
    <dgm:pt modelId="{F8FFF5B8-B822-42F1-B8D0-1680DAC44A0B}" type="pres">
      <dgm:prSet presAssocID="{D614DB74-ED09-46E8-A333-9EFC9ED559F5}" presName="tx1" presStyleLbl="revTx" presStyleIdx="1" presStyleCnt="6"/>
      <dgm:spPr/>
    </dgm:pt>
    <dgm:pt modelId="{B9540876-7E77-42F9-93D4-2A3AA44B74A7}" type="pres">
      <dgm:prSet presAssocID="{D614DB74-ED09-46E8-A333-9EFC9ED559F5}" presName="vert1" presStyleCnt="0"/>
      <dgm:spPr/>
    </dgm:pt>
    <dgm:pt modelId="{658D3E00-A248-45F6-81D0-DB8EBDB26BDA}" type="pres">
      <dgm:prSet presAssocID="{8A11107C-D5B6-4B89-AD6D-969288280055}" presName="thickLine" presStyleLbl="alignNode1" presStyleIdx="2" presStyleCnt="6"/>
      <dgm:spPr/>
    </dgm:pt>
    <dgm:pt modelId="{A18CDF4E-CD66-4C36-83A6-5135197DC77D}" type="pres">
      <dgm:prSet presAssocID="{8A11107C-D5B6-4B89-AD6D-969288280055}" presName="horz1" presStyleCnt="0"/>
      <dgm:spPr/>
    </dgm:pt>
    <dgm:pt modelId="{1803F582-EF5C-4EA7-8AA8-3608183AE9A1}" type="pres">
      <dgm:prSet presAssocID="{8A11107C-D5B6-4B89-AD6D-969288280055}" presName="tx1" presStyleLbl="revTx" presStyleIdx="2" presStyleCnt="6"/>
      <dgm:spPr/>
    </dgm:pt>
    <dgm:pt modelId="{0B1B5797-631C-4F82-91CF-A30F4D286560}" type="pres">
      <dgm:prSet presAssocID="{8A11107C-D5B6-4B89-AD6D-969288280055}" presName="vert1" presStyleCnt="0"/>
      <dgm:spPr/>
    </dgm:pt>
    <dgm:pt modelId="{0170B29C-D815-41CE-9A39-841A28B895F7}" type="pres">
      <dgm:prSet presAssocID="{975435AA-8DCE-484A-806B-58AB50E36311}" presName="thickLine" presStyleLbl="alignNode1" presStyleIdx="3" presStyleCnt="6"/>
      <dgm:spPr/>
    </dgm:pt>
    <dgm:pt modelId="{2FD29E48-83B6-4F32-BD9D-FF46D58D83D6}" type="pres">
      <dgm:prSet presAssocID="{975435AA-8DCE-484A-806B-58AB50E36311}" presName="horz1" presStyleCnt="0"/>
      <dgm:spPr/>
    </dgm:pt>
    <dgm:pt modelId="{9D17D32A-1CE9-428E-B83E-6043EDA67F89}" type="pres">
      <dgm:prSet presAssocID="{975435AA-8DCE-484A-806B-58AB50E36311}" presName="tx1" presStyleLbl="revTx" presStyleIdx="3" presStyleCnt="6"/>
      <dgm:spPr/>
    </dgm:pt>
    <dgm:pt modelId="{8E26C4BB-7194-4DBB-820D-3BEC1B79D4B9}" type="pres">
      <dgm:prSet presAssocID="{975435AA-8DCE-484A-806B-58AB50E36311}" presName="vert1" presStyleCnt="0"/>
      <dgm:spPr/>
    </dgm:pt>
    <dgm:pt modelId="{62876007-6EFB-4437-A63D-3A65F3515A41}" type="pres">
      <dgm:prSet presAssocID="{FD175E89-C8EE-40AD-BF41-2DE2067D792C}" presName="thickLine" presStyleLbl="alignNode1" presStyleIdx="4" presStyleCnt="6"/>
      <dgm:spPr/>
    </dgm:pt>
    <dgm:pt modelId="{983B2B68-8F1E-42CA-93C2-24A10FA4DABB}" type="pres">
      <dgm:prSet presAssocID="{FD175E89-C8EE-40AD-BF41-2DE2067D792C}" presName="horz1" presStyleCnt="0"/>
      <dgm:spPr/>
    </dgm:pt>
    <dgm:pt modelId="{80FFA138-AEDF-4A37-B6AA-2138287DF1AB}" type="pres">
      <dgm:prSet presAssocID="{FD175E89-C8EE-40AD-BF41-2DE2067D792C}" presName="tx1" presStyleLbl="revTx" presStyleIdx="4" presStyleCnt="6"/>
      <dgm:spPr/>
    </dgm:pt>
    <dgm:pt modelId="{DF6167E8-4F44-45C5-BBB4-8640EE3DA8FB}" type="pres">
      <dgm:prSet presAssocID="{FD175E89-C8EE-40AD-BF41-2DE2067D792C}" presName="vert1" presStyleCnt="0"/>
      <dgm:spPr/>
    </dgm:pt>
    <dgm:pt modelId="{8C563194-459D-462F-B759-DBB9711B90B1}" type="pres">
      <dgm:prSet presAssocID="{73988C2C-4474-4D85-BE13-38B0F4D86537}" presName="thickLine" presStyleLbl="alignNode1" presStyleIdx="5" presStyleCnt="6"/>
      <dgm:spPr/>
    </dgm:pt>
    <dgm:pt modelId="{E37CC8C5-1944-4837-A4F7-0BDA24246654}" type="pres">
      <dgm:prSet presAssocID="{73988C2C-4474-4D85-BE13-38B0F4D86537}" presName="horz1" presStyleCnt="0"/>
      <dgm:spPr/>
    </dgm:pt>
    <dgm:pt modelId="{6AEA7C80-5904-456C-B46E-BED209860B86}" type="pres">
      <dgm:prSet presAssocID="{73988C2C-4474-4D85-BE13-38B0F4D86537}" presName="tx1" presStyleLbl="revTx" presStyleIdx="5" presStyleCnt="6"/>
      <dgm:spPr/>
    </dgm:pt>
    <dgm:pt modelId="{6669A018-B8B4-4F44-AD80-7EDE391BBEDC}" type="pres">
      <dgm:prSet presAssocID="{73988C2C-4474-4D85-BE13-38B0F4D86537}" presName="vert1" presStyleCnt="0"/>
      <dgm:spPr/>
    </dgm:pt>
  </dgm:ptLst>
  <dgm:cxnLst>
    <dgm:cxn modelId="{8457A408-058D-4098-9D26-EA801245E730}" type="presOf" srcId="{8A11107C-D5B6-4B89-AD6D-969288280055}" destId="{1803F582-EF5C-4EA7-8AA8-3608183AE9A1}" srcOrd="0" destOrd="0" presId="urn:microsoft.com/office/officeart/2008/layout/LinedList"/>
    <dgm:cxn modelId="{87B5F611-CEBE-4742-92F2-53139BE6B636}" type="presOf" srcId="{FD175E89-C8EE-40AD-BF41-2DE2067D792C}" destId="{80FFA138-AEDF-4A37-B6AA-2138287DF1AB}" srcOrd="0" destOrd="0" presId="urn:microsoft.com/office/officeart/2008/layout/LinedList"/>
    <dgm:cxn modelId="{37EF6E28-EFA1-4581-B1EE-6ED65460B548}" type="presOf" srcId="{2E1ADFAD-9B70-47BD-9C00-C2F66E8557B7}" destId="{39086D5B-9A8F-404F-99F0-16BDF73F79A5}" srcOrd="0" destOrd="0" presId="urn:microsoft.com/office/officeart/2008/layout/LinedList"/>
    <dgm:cxn modelId="{0AD72229-3448-488E-9955-B9AB716313AA}" srcId="{4E50F14E-32AF-4680-8437-6EE2150962CF}" destId="{2E1ADFAD-9B70-47BD-9C00-C2F66E8557B7}" srcOrd="0" destOrd="0" parTransId="{2C56BFC4-9C72-43ED-9358-33ACB80B25BC}" sibTransId="{DAC5E95F-85E7-4D80-B92D-9C62C61CFD23}"/>
    <dgm:cxn modelId="{859A7C2E-ACEC-4FEF-993F-CABFEB1320BF}" srcId="{4E50F14E-32AF-4680-8437-6EE2150962CF}" destId="{73988C2C-4474-4D85-BE13-38B0F4D86537}" srcOrd="5" destOrd="0" parTransId="{D8B677CC-FF53-4EFF-9D44-898346160E89}" sibTransId="{7E38CCD2-4C67-4184-96B1-4CB995E3404A}"/>
    <dgm:cxn modelId="{EF423337-9A0B-48F4-8E9C-F526C2D20192}" srcId="{4E50F14E-32AF-4680-8437-6EE2150962CF}" destId="{D614DB74-ED09-46E8-A333-9EFC9ED559F5}" srcOrd="1" destOrd="0" parTransId="{7E4F0FD1-AB50-4907-A3D0-0589D9C89E8A}" sibTransId="{953D5DFD-E60B-409D-A20A-A8B3250E7BE4}"/>
    <dgm:cxn modelId="{C324AA3C-6560-4BA4-937F-AADA29BA352C}" srcId="{4E50F14E-32AF-4680-8437-6EE2150962CF}" destId="{FD175E89-C8EE-40AD-BF41-2DE2067D792C}" srcOrd="4" destOrd="0" parTransId="{B7FE0F44-32DB-47D0-BC75-28C6D465DCBF}" sibTransId="{E41806CF-F8AA-4E3D-825C-2CE75E3B4368}"/>
    <dgm:cxn modelId="{82A3375C-2A9F-46A5-A400-1DD99F1F13F3}" type="presOf" srcId="{D614DB74-ED09-46E8-A333-9EFC9ED559F5}" destId="{F8FFF5B8-B822-42F1-B8D0-1680DAC44A0B}" srcOrd="0" destOrd="0" presId="urn:microsoft.com/office/officeart/2008/layout/LinedList"/>
    <dgm:cxn modelId="{A172D45D-39C1-431E-8872-1BD3FA564591}" type="presOf" srcId="{73988C2C-4474-4D85-BE13-38B0F4D86537}" destId="{6AEA7C80-5904-456C-B46E-BED209860B86}" srcOrd="0" destOrd="0" presId="urn:microsoft.com/office/officeart/2008/layout/LinedList"/>
    <dgm:cxn modelId="{E41A5E46-D9BE-4E1B-BEB6-81E9DD5F7DC3}" type="presOf" srcId="{975435AA-8DCE-484A-806B-58AB50E36311}" destId="{9D17D32A-1CE9-428E-B83E-6043EDA67F89}" srcOrd="0" destOrd="0" presId="urn:microsoft.com/office/officeart/2008/layout/LinedList"/>
    <dgm:cxn modelId="{3EFD4759-4190-49BB-A181-70071CEBD88C}" srcId="{4E50F14E-32AF-4680-8437-6EE2150962CF}" destId="{8A11107C-D5B6-4B89-AD6D-969288280055}" srcOrd="2" destOrd="0" parTransId="{BAB3D4BD-A2EB-4B15-8A6D-E77832FF390C}" sibTransId="{90250252-07EC-4FE9-BD5E-4E5434776DE7}"/>
    <dgm:cxn modelId="{65BE9B86-40DE-47F0-B3D6-E2ADE00921E9}" type="presOf" srcId="{4E50F14E-32AF-4680-8437-6EE2150962CF}" destId="{CCB93DEC-49FF-4D6A-859C-63EC11575166}" srcOrd="0" destOrd="0" presId="urn:microsoft.com/office/officeart/2008/layout/LinedList"/>
    <dgm:cxn modelId="{4827C990-EA03-4F72-9EDE-F59B68A248DA}" srcId="{4E50F14E-32AF-4680-8437-6EE2150962CF}" destId="{975435AA-8DCE-484A-806B-58AB50E36311}" srcOrd="3" destOrd="0" parTransId="{1FC133FD-EB5A-454E-B84A-28D28D94ED83}" sibTransId="{CD7DB366-9E03-4741-BF53-44ABD0A04B96}"/>
    <dgm:cxn modelId="{587E66B6-FADB-4326-974B-0E648D6CBA5D}" type="presParOf" srcId="{CCB93DEC-49FF-4D6A-859C-63EC11575166}" destId="{FCB64C6D-443C-4DB5-989E-D457B29A4525}" srcOrd="0" destOrd="0" presId="urn:microsoft.com/office/officeart/2008/layout/LinedList"/>
    <dgm:cxn modelId="{2ED720AE-BA64-43E2-9CE4-80A21A897E82}" type="presParOf" srcId="{CCB93DEC-49FF-4D6A-859C-63EC11575166}" destId="{B6A80690-6D22-4174-944C-B030612C867D}" srcOrd="1" destOrd="0" presId="urn:microsoft.com/office/officeart/2008/layout/LinedList"/>
    <dgm:cxn modelId="{662C2F16-45ED-4428-9AC4-7ECF27B5D31F}" type="presParOf" srcId="{B6A80690-6D22-4174-944C-B030612C867D}" destId="{39086D5B-9A8F-404F-99F0-16BDF73F79A5}" srcOrd="0" destOrd="0" presId="urn:microsoft.com/office/officeart/2008/layout/LinedList"/>
    <dgm:cxn modelId="{7B930014-6421-49A1-882F-586FA0396561}" type="presParOf" srcId="{B6A80690-6D22-4174-944C-B030612C867D}" destId="{A9F9F551-A810-418D-A82D-95E814E52857}" srcOrd="1" destOrd="0" presId="urn:microsoft.com/office/officeart/2008/layout/LinedList"/>
    <dgm:cxn modelId="{AA34934A-3D6E-41FE-8EFD-1CC43E2FE592}" type="presParOf" srcId="{CCB93DEC-49FF-4D6A-859C-63EC11575166}" destId="{385D5F8A-D68D-446B-A9CC-F0C37E8E06CA}" srcOrd="2" destOrd="0" presId="urn:microsoft.com/office/officeart/2008/layout/LinedList"/>
    <dgm:cxn modelId="{1D81FE0B-4387-4FD0-9E90-8AD176AA08C6}" type="presParOf" srcId="{CCB93DEC-49FF-4D6A-859C-63EC11575166}" destId="{EA588836-C1B2-48A5-B14A-1E606560C975}" srcOrd="3" destOrd="0" presId="urn:microsoft.com/office/officeart/2008/layout/LinedList"/>
    <dgm:cxn modelId="{FC5AB236-D41E-468B-A92F-3D40C464E52A}" type="presParOf" srcId="{EA588836-C1B2-48A5-B14A-1E606560C975}" destId="{F8FFF5B8-B822-42F1-B8D0-1680DAC44A0B}" srcOrd="0" destOrd="0" presId="urn:microsoft.com/office/officeart/2008/layout/LinedList"/>
    <dgm:cxn modelId="{D2A1094D-3D90-41B5-9252-D80A42FFD4C2}" type="presParOf" srcId="{EA588836-C1B2-48A5-B14A-1E606560C975}" destId="{B9540876-7E77-42F9-93D4-2A3AA44B74A7}" srcOrd="1" destOrd="0" presId="urn:microsoft.com/office/officeart/2008/layout/LinedList"/>
    <dgm:cxn modelId="{3F0B3EAF-2222-40BE-B558-A5EA549B97FE}" type="presParOf" srcId="{CCB93DEC-49FF-4D6A-859C-63EC11575166}" destId="{658D3E00-A248-45F6-81D0-DB8EBDB26BDA}" srcOrd="4" destOrd="0" presId="urn:microsoft.com/office/officeart/2008/layout/LinedList"/>
    <dgm:cxn modelId="{ABE53823-DD7C-442E-B23A-06C1C0B29754}" type="presParOf" srcId="{CCB93DEC-49FF-4D6A-859C-63EC11575166}" destId="{A18CDF4E-CD66-4C36-83A6-5135197DC77D}" srcOrd="5" destOrd="0" presId="urn:microsoft.com/office/officeart/2008/layout/LinedList"/>
    <dgm:cxn modelId="{F2334543-B5CC-4F77-9D5C-87340F9711ED}" type="presParOf" srcId="{A18CDF4E-CD66-4C36-83A6-5135197DC77D}" destId="{1803F582-EF5C-4EA7-8AA8-3608183AE9A1}" srcOrd="0" destOrd="0" presId="urn:microsoft.com/office/officeart/2008/layout/LinedList"/>
    <dgm:cxn modelId="{26AC8430-6622-4855-B6A4-389F7022439E}" type="presParOf" srcId="{A18CDF4E-CD66-4C36-83A6-5135197DC77D}" destId="{0B1B5797-631C-4F82-91CF-A30F4D286560}" srcOrd="1" destOrd="0" presId="urn:microsoft.com/office/officeart/2008/layout/LinedList"/>
    <dgm:cxn modelId="{20065A92-6F59-465C-8921-AD65A7D9CAF3}" type="presParOf" srcId="{CCB93DEC-49FF-4D6A-859C-63EC11575166}" destId="{0170B29C-D815-41CE-9A39-841A28B895F7}" srcOrd="6" destOrd="0" presId="urn:microsoft.com/office/officeart/2008/layout/LinedList"/>
    <dgm:cxn modelId="{02894BED-5061-47CF-B84A-64E401DF2303}" type="presParOf" srcId="{CCB93DEC-49FF-4D6A-859C-63EC11575166}" destId="{2FD29E48-83B6-4F32-BD9D-FF46D58D83D6}" srcOrd="7" destOrd="0" presId="urn:microsoft.com/office/officeart/2008/layout/LinedList"/>
    <dgm:cxn modelId="{BFE2A9C8-9C0C-466F-B285-53A134CED82A}" type="presParOf" srcId="{2FD29E48-83B6-4F32-BD9D-FF46D58D83D6}" destId="{9D17D32A-1CE9-428E-B83E-6043EDA67F89}" srcOrd="0" destOrd="0" presId="urn:microsoft.com/office/officeart/2008/layout/LinedList"/>
    <dgm:cxn modelId="{B61A4242-BCE7-4E7A-BAC2-2233500B9481}" type="presParOf" srcId="{2FD29E48-83B6-4F32-BD9D-FF46D58D83D6}" destId="{8E26C4BB-7194-4DBB-820D-3BEC1B79D4B9}" srcOrd="1" destOrd="0" presId="urn:microsoft.com/office/officeart/2008/layout/LinedList"/>
    <dgm:cxn modelId="{38DC45FE-CA96-4C45-B832-76286A9130B2}" type="presParOf" srcId="{CCB93DEC-49FF-4D6A-859C-63EC11575166}" destId="{62876007-6EFB-4437-A63D-3A65F3515A41}" srcOrd="8" destOrd="0" presId="urn:microsoft.com/office/officeart/2008/layout/LinedList"/>
    <dgm:cxn modelId="{661CBC47-A78E-4ABA-A3C5-DD42165CF3E1}" type="presParOf" srcId="{CCB93DEC-49FF-4D6A-859C-63EC11575166}" destId="{983B2B68-8F1E-42CA-93C2-24A10FA4DABB}" srcOrd="9" destOrd="0" presId="urn:microsoft.com/office/officeart/2008/layout/LinedList"/>
    <dgm:cxn modelId="{5AFD89A2-A399-43B0-AE1A-368C423874F6}" type="presParOf" srcId="{983B2B68-8F1E-42CA-93C2-24A10FA4DABB}" destId="{80FFA138-AEDF-4A37-B6AA-2138287DF1AB}" srcOrd="0" destOrd="0" presId="urn:microsoft.com/office/officeart/2008/layout/LinedList"/>
    <dgm:cxn modelId="{1ADB848A-D6E6-413B-A60D-0AEA3FDBA91B}" type="presParOf" srcId="{983B2B68-8F1E-42CA-93C2-24A10FA4DABB}" destId="{DF6167E8-4F44-45C5-BBB4-8640EE3DA8FB}" srcOrd="1" destOrd="0" presId="urn:microsoft.com/office/officeart/2008/layout/LinedList"/>
    <dgm:cxn modelId="{4F0AE96B-7D4B-4C20-9FE8-B097DFB91250}" type="presParOf" srcId="{CCB93DEC-49FF-4D6A-859C-63EC11575166}" destId="{8C563194-459D-462F-B759-DBB9711B90B1}" srcOrd="10" destOrd="0" presId="urn:microsoft.com/office/officeart/2008/layout/LinedList"/>
    <dgm:cxn modelId="{16C68134-D40A-4CEC-A64F-E113290B898A}" type="presParOf" srcId="{CCB93DEC-49FF-4D6A-859C-63EC11575166}" destId="{E37CC8C5-1944-4837-A4F7-0BDA24246654}" srcOrd="11" destOrd="0" presId="urn:microsoft.com/office/officeart/2008/layout/LinedList"/>
    <dgm:cxn modelId="{4AE2C25F-D66B-4106-A6EE-15A6166EA347}" type="presParOf" srcId="{E37CC8C5-1944-4837-A4F7-0BDA24246654}" destId="{6AEA7C80-5904-456C-B46E-BED209860B86}" srcOrd="0" destOrd="0" presId="urn:microsoft.com/office/officeart/2008/layout/LinedList"/>
    <dgm:cxn modelId="{0C9145AF-C31F-4A1E-9476-8258F3A2E34F}" type="presParOf" srcId="{E37CC8C5-1944-4837-A4F7-0BDA24246654}" destId="{6669A018-B8B4-4F44-AD80-7EDE391BBED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E269BE-654E-49C5-BAE2-8BD97B6F1FB9}" type="doc">
      <dgm:prSet loTypeId="urn:microsoft.com/office/officeart/2008/layout/LinedList" loCatId="list" qsTypeId="urn:microsoft.com/office/officeart/2005/8/quickstyle/simple1#325" qsCatId="simple" csTypeId="urn:microsoft.com/office/officeart/2005/8/colors/accent1_2#208" csCatId="accent1"/>
      <dgm:spPr/>
      <dgm:t>
        <a:bodyPr/>
        <a:lstStyle/>
        <a:p>
          <a:endParaRPr lang="en-US"/>
        </a:p>
      </dgm:t>
    </dgm:pt>
    <dgm:pt modelId="{370729C0-7878-4175-A1FB-1770BAF625DF}">
      <dgm:prSet/>
      <dgm:spPr/>
      <dgm:t>
        <a:bodyPr/>
        <a:lstStyle/>
        <a:p>
          <a:r>
            <a:rPr lang="sk-SK" b="1"/>
            <a:t>❌ Liečime iba patogén</a:t>
          </a:r>
          <a:endParaRPr lang="en-US"/>
        </a:p>
      </dgm:t>
    </dgm:pt>
    <dgm:pt modelId="{15277158-9CFA-4167-A2DE-8A96A7746EC9}" type="parTrans" cxnId="{FDF5A2E2-21D7-4DF9-9EBB-930ADCCD14C5}">
      <dgm:prSet/>
      <dgm:spPr/>
      <dgm:t>
        <a:bodyPr/>
        <a:lstStyle/>
        <a:p>
          <a:endParaRPr lang="en-US"/>
        </a:p>
      </dgm:t>
    </dgm:pt>
    <dgm:pt modelId="{CCF7A71C-6F27-44FC-87C1-1F145C8362E0}" type="sibTrans" cxnId="{FDF5A2E2-21D7-4DF9-9EBB-930ADCCD14C5}">
      <dgm:prSet/>
      <dgm:spPr/>
      <dgm:t>
        <a:bodyPr/>
        <a:lstStyle/>
        <a:p>
          <a:endParaRPr lang="en-US"/>
        </a:p>
      </dgm:t>
    </dgm:pt>
    <dgm:pt modelId="{5F314459-B94A-411E-BB44-FE70C6A8BBA9}">
      <dgm:prSet/>
      <dgm:spPr/>
      <dgm:t>
        <a:bodyPr/>
        <a:lstStyle/>
        <a:p>
          <a:r>
            <a:rPr lang="sk-SK" b="1"/>
            <a:t>❌ Neskoré podanie tekutín</a:t>
          </a:r>
          <a:endParaRPr lang="en-US"/>
        </a:p>
      </dgm:t>
    </dgm:pt>
    <dgm:pt modelId="{64F5B5FB-8C0D-4FCC-B249-A197A04B7832}" type="parTrans" cxnId="{6CC17F4C-2522-421D-B163-A19C036BE558}">
      <dgm:prSet/>
      <dgm:spPr/>
      <dgm:t>
        <a:bodyPr/>
        <a:lstStyle/>
        <a:p>
          <a:endParaRPr lang="en-US"/>
        </a:p>
      </dgm:t>
    </dgm:pt>
    <dgm:pt modelId="{5E557DF3-7068-49B1-974F-FB7C3FC806E7}" type="sibTrans" cxnId="{6CC17F4C-2522-421D-B163-A19C036BE558}">
      <dgm:prSet/>
      <dgm:spPr/>
      <dgm:t>
        <a:bodyPr/>
        <a:lstStyle/>
        <a:p>
          <a:endParaRPr lang="en-US"/>
        </a:p>
      </dgm:t>
    </dgm:pt>
    <dgm:pt modelId="{1D524D5A-6C60-43F9-A9A4-64EB9D0D541A}">
      <dgm:prSet/>
      <dgm:spPr/>
      <dgm:t>
        <a:bodyPr/>
        <a:lstStyle/>
        <a:p>
          <a:r>
            <a:rPr lang="sk-SK" b="1"/>
            <a:t>❌ Zbytočné antibiotiká</a:t>
          </a:r>
          <a:endParaRPr lang="en-US"/>
        </a:p>
      </dgm:t>
    </dgm:pt>
    <dgm:pt modelId="{C290744E-9AC5-4FE3-9B9E-ADD2ACEBB053}" type="parTrans" cxnId="{FC28EFBB-8E46-4FF2-A546-E49FADB9DC43}">
      <dgm:prSet/>
      <dgm:spPr/>
      <dgm:t>
        <a:bodyPr/>
        <a:lstStyle/>
        <a:p>
          <a:endParaRPr lang="en-US"/>
        </a:p>
      </dgm:t>
    </dgm:pt>
    <dgm:pt modelId="{BBE63147-A123-4199-A269-8381FB4C8BEB}" type="sibTrans" cxnId="{FC28EFBB-8E46-4FF2-A546-E49FADB9DC43}">
      <dgm:prSet/>
      <dgm:spPr/>
      <dgm:t>
        <a:bodyPr/>
        <a:lstStyle/>
        <a:p>
          <a:endParaRPr lang="en-US"/>
        </a:p>
      </dgm:t>
    </dgm:pt>
    <dgm:pt modelId="{921A1942-F4B7-496C-8FAE-60CF00A2B8EC}">
      <dgm:prSet/>
      <dgm:spPr/>
      <dgm:t>
        <a:bodyPr/>
        <a:lstStyle/>
        <a:p>
          <a:r>
            <a:rPr lang="sk-SK" b="1"/>
            <a:t>❌ Nedostatočná hygiena</a:t>
          </a:r>
          <a:endParaRPr lang="en-US"/>
        </a:p>
      </dgm:t>
    </dgm:pt>
    <dgm:pt modelId="{56B7CFDC-4034-4C59-9DE8-FA06A1FBE398}" type="parTrans" cxnId="{AF2075C7-FCB9-4FF7-9586-D6699631E255}">
      <dgm:prSet/>
      <dgm:spPr/>
      <dgm:t>
        <a:bodyPr/>
        <a:lstStyle/>
        <a:p>
          <a:endParaRPr lang="en-US"/>
        </a:p>
      </dgm:t>
    </dgm:pt>
    <dgm:pt modelId="{B9716E49-0098-47B0-9F1E-E866F40CA246}" type="sibTrans" cxnId="{AF2075C7-FCB9-4FF7-9586-D6699631E255}">
      <dgm:prSet/>
      <dgm:spPr/>
      <dgm:t>
        <a:bodyPr/>
        <a:lstStyle/>
        <a:p>
          <a:endParaRPr lang="en-US"/>
        </a:p>
      </dgm:t>
    </dgm:pt>
    <dgm:pt modelId="{18066A63-74EF-4698-8EF4-6E88C7F96481}">
      <dgm:prSet/>
      <dgm:spPr/>
      <dgm:t>
        <a:bodyPr/>
        <a:lstStyle/>
        <a:p>
          <a:r>
            <a:rPr lang="sk-SK" b="1"/>
            <a:t>❌ Vyšetrenie jedného teľaťa namiesto celého systému</a:t>
          </a:r>
          <a:endParaRPr lang="en-US"/>
        </a:p>
      </dgm:t>
    </dgm:pt>
    <dgm:pt modelId="{69F6039C-BE5D-46BB-A790-FA8640E94DFD}" type="parTrans" cxnId="{29338A2B-15A2-4BAF-9492-65E916ED1CA1}">
      <dgm:prSet/>
      <dgm:spPr/>
      <dgm:t>
        <a:bodyPr/>
        <a:lstStyle/>
        <a:p>
          <a:endParaRPr lang="en-US"/>
        </a:p>
      </dgm:t>
    </dgm:pt>
    <dgm:pt modelId="{AA619D40-7BBF-4399-AA75-067BA563AD5F}" type="sibTrans" cxnId="{29338A2B-15A2-4BAF-9492-65E916ED1CA1}">
      <dgm:prSet/>
      <dgm:spPr/>
      <dgm:t>
        <a:bodyPr/>
        <a:lstStyle/>
        <a:p>
          <a:endParaRPr lang="en-US"/>
        </a:p>
      </dgm:t>
    </dgm:pt>
    <dgm:pt modelId="{532F130E-BECE-4066-B43F-E8D8E3F0028B}">
      <dgm:prSet/>
      <dgm:spPr/>
      <dgm:t>
        <a:bodyPr/>
        <a:lstStyle/>
        <a:p>
          <a:r>
            <a:rPr lang="sk-SK"/>
            <a:t>Záver:</a:t>
          </a:r>
          <a:endParaRPr lang="en-US"/>
        </a:p>
      </dgm:t>
    </dgm:pt>
    <dgm:pt modelId="{EF8D911D-80DB-4DF8-A10B-C4C6A872B184}" type="parTrans" cxnId="{BD5F04A2-E329-4B36-8A7E-FEC88B3A83CD}">
      <dgm:prSet/>
      <dgm:spPr/>
      <dgm:t>
        <a:bodyPr/>
        <a:lstStyle/>
        <a:p>
          <a:endParaRPr lang="en-US"/>
        </a:p>
      </dgm:t>
    </dgm:pt>
    <dgm:pt modelId="{1C0065E7-4DEE-4C44-8684-E81E9ED51BF2}" type="sibTrans" cxnId="{BD5F04A2-E329-4B36-8A7E-FEC88B3A83CD}">
      <dgm:prSet/>
      <dgm:spPr/>
      <dgm:t>
        <a:bodyPr/>
        <a:lstStyle/>
        <a:p>
          <a:endParaRPr lang="en-US"/>
        </a:p>
      </dgm:t>
    </dgm:pt>
    <dgm:pt modelId="{566D2314-447D-4E10-B617-A8A5F25BC18B}">
      <dgm:prSet/>
      <dgm:spPr/>
      <dgm:t>
        <a:bodyPr/>
        <a:lstStyle/>
        <a:p>
          <a:r>
            <a:rPr lang="sk-SK" dirty="0">
              <a:solidFill>
                <a:srgbClr val="FF0000"/>
              </a:solidFill>
            </a:rPr>
            <a:t>Pri epidémii hnačiek nestačí liečiť teľatá. Treba diagnostikovať systém.</a:t>
          </a:r>
          <a:endParaRPr lang="en-US" dirty="0">
            <a:solidFill>
              <a:srgbClr val="FF0000"/>
            </a:solidFill>
          </a:endParaRPr>
        </a:p>
      </dgm:t>
    </dgm:pt>
    <dgm:pt modelId="{EB405D4B-53DA-4918-BEAF-C09CCD87B7E3}" type="parTrans" cxnId="{4AF619A3-9848-410F-ACCE-A83E360F192F}">
      <dgm:prSet/>
      <dgm:spPr/>
      <dgm:t>
        <a:bodyPr/>
        <a:lstStyle/>
        <a:p>
          <a:endParaRPr lang="en-US"/>
        </a:p>
      </dgm:t>
    </dgm:pt>
    <dgm:pt modelId="{132DE9D3-927D-4D9E-A47C-6D6B57896EB8}" type="sibTrans" cxnId="{4AF619A3-9848-410F-ACCE-A83E360F192F}">
      <dgm:prSet/>
      <dgm:spPr/>
      <dgm:t>
        <a:bodyPr/>
        <a:lstStyle/>
        <a:p>
          <a:endParaRPr lang="en-US"/>
        </a:p>
      </dgm:t>
    </dgm:pt>
    <dgm:pt modelId="{EBC869ED-136F-4A3B-B946-8075E827F393}" type="pres">
      <dgm:prSet presAssocID="{FFE269BE-654E-49C5-BAE2-8BD97B6F1FB9}" presName="vert0" presStyleCnt="0">
        <dgm:presLayoutVars>
          <dgm:dir/>
          <dgm:animOne val="branch"/>
          <dgm:animLvl val="lvl"/>
        </dgm:presLayoutVars>
      </dgm:prSet>
      <dgm:spPr/>
    </dgm:pt>
    <dgm:pt modelId="{08B55182-C489-4938-84D6-BE174FE15919}" type="pres">
      <dgm:prSet presAssocID="{370729C0-7878-4175-A1FB-1770BAF625DF}" presName="thickLine" presStyleLbl="alignNode1" presStyleIdx="0" presStyleCnt="7"/>
      <dgm:spPr/>
    </dgm:pt>
    <dgm:pt modelId="{87B94EA6-5538-4765-B214-5D472167F3FF}" type="pres">
      <dgm:prSet presAssocID="{370729C0-7878-4175-A1FB-1770BAF625DF}" presName="horz1" presStyleCnt="0"/>
      <dgm:spPr/>
    </dgm:pt>
    <dgm:pt modelId="{C046589F-FC54-4CA1-8ED9-31A60A09D594}" type="pres">
      <dgm:prSet presAssocID="{370729C0-7878-4175-A1FB-1770BAF625DF}" presName="tx1" presStyleLbl="revTx" presStyleIdx="0" presStyleCnt="7"/>
      <dgm:spPr/>
    </dgm:pt>
    <dgm:pt modelId="{F5FC28C5-BE54-477C-8DF3-56B2F5E9F5D7}" type="pres">
      <dgm:prSet presAssocID="{370729C0-7878-4175-A1FB-1770BAF625DF}" presName="vert1" presStyleCnt="0"/>
      <dgm:spPr/>
    </dgm:pt>
    <dgm:pt modelId="{64FABC7A-E82C-4D71-B251-ADD35EFF855F}" type="pres">
      <dgm:prSet presAssocID="{5F314459-B94A-411E-BB44-FE70C6A8BBA9}" presName="thickLine" presStyleLbl="alignNode1" presStyleIdx="1" presStyleCnt="7"/>
      <dgm:spPr/>
    </dgm:pt>
    <dgm:pt modelId="{787314F5-9BFE-4B82-AA55-39EAEC52BC1D}" type="pres">
      <dgm:prSet presAssocID="{5F314459-B94A-411E-BB44-FE70C6A8BBA9}" presName="horz1" presStyleCnt="0"/>
      <dgm:spPr/>
    </dgm:pt>
    <dgm:pt modelId="{1BB594AF-75D6-4D81-9263-A96E37E83DD1}" type="pres">
      <dgm:prSet presAssocID="{5F314459-B94A-411E-BB44-FE70C6A8BBA9}" presName="tx1" presStyleLbl="revTx" presStyleIdx="1" presStyleCnt="7"/>
      <dgm:spPr/>
    </dgm:pt>
    <dgm:pt modelId="{6275235D-9699-4FD0-95DC-9D81E2830725}" type="pres">
      <dgm:prSet presAssocID="{5F314459-B94A-411E-BB44-FE70C6A8BBA9}" presName="vert1" presStyleCnt="0"/>
      <dgm:spPr/>
    </dgm:pt>
    <dgm:pt modelId="{1FCDCD22-FE93-4B6E-95A2-3291CD501189}" type="pres">
      <dgm:prSet presAssocID="{1D524D5A-6C60-43F9-A9A4-64EB9D0D541A}" presName="thickLine" presStyleLbl="alignNode1" presStyleIdx="2" presStyleCnt="7"/>
      <dgm:spPr/>
    </dgm:pt>
    <dgm:pt modelId="{0B515A59-67BE-4B9D-A53B-E81A17D061DB}" type="pres">
      <dgm:prSet presAssocID="{1D524D5A-6C60-43F9-A9A4-64EB9D0D541A}" presName="horz1" presStyleCnt="0"/>
      <dgm:spPr/>
    </dgm:pt>
    <dgm:pt modelId="{0D447C2A-6DF5-459E-A931-BDE6CBE944DF}" type="pres">
      <dgm:prSet presAssocID="{1D524D5A-6C60-43F9-A9A4-64EB9D0D541A}" presName="tx1" presStyleLbl="revTx" presStyleIdx="2" presStyleCnt="7"/>
      <dgm:spPr/>
    </dgm:pt>
    <dgm:pt modelId="{AC650A72-7809-4871-8E48-61F81E59A269}" type="pres">
      <dgm:prSet presAssocID="{1D524D5A-6C60-43F9-A9A4-64EB9D0D541A}" presName="vert1" presStyleCnt="0"/>
      <dgm:spPr/>
    </dgm:pt>
    <dgm:pt modelId="{18DFF3D1-9821-4B2C-8FCA-4F7949EF8FBA}" type="pres">
      <dgm:prSet presAssocID="{921A1942-F4B7-496C-8FAE-60CF00A2B8EC}" presName="thickLine" presStyleLbl="alignNode1" presStyleIdx="3" presStyleCnt="7"/>
      <dgm:spPr/>
    </dgm:pt>
    <dgm:pt modelId="{7AF56214-1654-417B-A117-8E85615F9C36}" type="pres">
      <dgm:prSet presAssocID="{921A1942-F4B7-496C-8FAE-60CF00A2B8EC}" presName="horz1" presStyleCnt="0"/>
      <dgm:spPr/>
    </dgm:pt>
    <dgm:pt modelId="{76CC2FEB-DE58-41E8-820F-23518223F750}" type="pres">
      <dgm:prSet presAssocID="{921A1942-F4B7-496C-8FAE-60CF00A2B8EC}" presName="tx1" presStyleLbl="revTx" presStyleIdx="3" presStyleCnt="7"/>
      <dgm:spPr/>
    </dgm:pt>
    <dgm:pt modelId="{A4B1BC2E-5F01-4DDE-A4EB-C9C19B574AA7}" type="pres">
      <dgm:prSet presAssocID="{921A1942-F4B7-496C-8FAE-60CF00A2B8EC}" presName="vert1" presStyleCnt="0"/>
      <dgm:spPr/>
    </dgm:pt>
    <dgm:pt modelId="{77CC8687-D725-42C4-A55B-5C64C42896D1}" type="pres">
      <dgm:prSet presAssocID="{18066A63-74EF-4698-8EF4-6E88C7F96481}" presName="thickLine" presStyleLbl="alignNode1" presStyleIdx="4" presStyleCnt="7"/>
      <dgm:spPr/>
    </dgm:pt>
    <dgm:pt modelId="{E22AE810-5204-4CFE-AC37-99D4B0F918F8}" type="pres">
      <dgm:prSet presAssocID="{18066A63-74EF-4698-8EF4-6E88C7F96481}" presName="horz1" presStyleCnt="0"/>
      <dgm:spPr/>
    </dgm:pt>
    <dgm:pt modelId="{24AA6AB1-9E39-4803-ACA4-297C156AFC31}" type="pres">
      <dgm:prSet presAssocID="{18066A63-74EF-4698-8EF4-6E88C7F96481}" presName="tx1" presStyleLbl="revTx" presStyleIdx="4" presStyleCnt="7"/>
      <dgm:spPr/>
    </dgm:pt>
    <dgm:pt modelId="{95A52F46-7502-4C15-AD1B-FA19AACF99AB}" type="pres">
      <dgm:prSet presAssocID="{18066A63-74EF-4698-8EF4-6E88C7F96481}" presName="vert1" presStyleCnt="0"/>
      <dgm:spPr/>
    </dgm:pt>
    <dgm:pt modelId="{62876A6D-D695-4F23-B002-5515967BCD75}" type="pres">
      <dgm:prSet presAssocID="{532F130E-BECE-4066-B43F-E8D8E3F0028B}" presName="thickLine" presStyleLbl="alignNode1" presStyleIdx="5" presStyleCnt="7"/>
      <dgm:spPr/>
    </dgm:pt>
    <dgm:pt modelId="{8A40912C-B283-4749-8706-90D38927941B}" type="pres">
      <dgm:prSet presAssocID="{532F130E-BECE-4066-B43F-E8D8E3F0028B}" presName="horz1" presStyleCnt="0"/>
      <dgm:spPr/>
    </dgm:pt>
    <dgm:pt modelId="{B6D832AC-BF0C-4A02-BC34-CD17501195E8}" type="pres">
      <dgm:prSet presAssocID="{532F130E-BECE-4066-B43F-E8D8E3F0028B}" presName="tx1" presStyleLbl="revTx" presStyleIdx="5" presStyleCnt="7"/>
      <dgm:spPr/>
    </dgm:pt>
    <dgm:pt modelId="{2B49DBB1-7680-4790-ACC7-49053C255A2A}" type="pres">
      <dgm:prSet presAssocID="{532F130E-BECE-4066-B43F-E8D8E3F0028B}" presName="vert1" presStyleCnt="0"/>
      <dgm:spPr/>
    </dgm:pt>
    <dgm:pt modelId="{8DD4E148-4C34-449B-999C-CFEFA1FDA021}" type="pres">
      <dgm:prSet presAssocID="{566D2314-447D-4E10-B617-A8A5F25BC18B}" presName="thickLine" presStyleLbl="alignNode1" presStyleIdx="6" presStyleCnt="7"/>
      <dgm:spPr/>
    </dgm:pt>
    <dgm:pt modelId="{46E3ACE0-0E57-4684-8E3B-059E42CFF522}" type="pres">
      <dgm:prSet presAssocID="{566D2314-447D-4E10-B617-A8A5F25BC18B}" presName="horz1" presStyleCnt="0"/>
      <dgm:spPr/>
    </dgm:pt>
    <dgm:pt modelId="{70DB7C49-FCA9-4908-BE52-5671519522FE}" type="pres">
      <dgm:prSet presAssocID="{566D2314-447D-4E10-B617-A8A5F25BC18B}" presName="tx1" presStyleLbl="revTx" presStyleIdx="6" presStyleCnt="7"/>
      <dgm:spPr/>
    </dgm:pt>
    <dgm:pt modelId="{AE3236A1-BDE3-4BFB-A30A-21AAEA14B8AD}" type="pres">
      <dgm:prSet presAssocID="{566D2314-447D-4E10-B617-A8A5F25BC18B}" presName="vert1" presStyleCnt="0"/>
      <dgm:spPr/>
    </dgm:pt>
  </dgm:ptLst>
  <dgm:cxnLst>
    <dgm:cxn modelId="{29338A2B-15A2-4BAF-9492-65E916ED1CA1}" srcId="{FFE269BE-654E-49C5-BAE2-8BD97B6F1FB9}" destId="{18066A63-74EF-4698-8EF4-6E88C7F96481}" srcOrd="4" destOrd="0" parTransId="{69F6039C-BE5D-46BB-A790-FA8640E94DFD}" sibTransId="{AA619D40-7BBF-4399-AA75-067BA563AD5F}"/>
    <dgm:cxn modelId="{40CAAC39-EC86-4662-AFF1-2DEE8F4993A5}" type="presOf" srcId="{1D524D5A-6C60-43F9-A9A4-64EB9D0D541A}" destId="{0D447C2A-6DF5-459E-A931-BDE6CBE944DF}" srcOrd="0" destOrd="0" presId="urn:microsoft.com/office/officeart/2008/layout/LinedList"/>
    <dgm:cxn modelId="{6CC17F4C-2522-421D-B163-A19C036BE558}" srcId="{FFE269BE-654E-49C5-BAE2-8BD97B6F1FB9}" destId="{5F314459-B94A-411E-BB44-FE70C6A8BBA9}" srcOrd="1" destOrd="0" parTransId="{64F5B5FB-8C0D-4FCC-B249-A197A04B7832}" sibTransId="{5E557DF3-7068-49B1-974F-FB7C3FC806E7}"/>
    <dgm:cxn modelId="{47BC0F4F-C828-4912-AA25-6941DF6F9370}" type="presOf" srcId="{566D2314-447D-4E10-B617-A8A5F25BC18B}" destId="{70DB7C49-FCA9-4908-BE52-5671519522FE}" srcOrd="0" destOrd="0" presId="urn:microsoft.com/office/officeart/2008/layout/LinedList"/>
    <dgm:cxn modelId="{2E3E8D6F-63B4-4DD6-A6B7-D754BE67297B}" type="presOf" srcId="{370729C0-7878-4175-A1FB-1770BAF625DF}" destId="{C046589F-FC54-4CA1-8ED9-31A60A09D594}" srcOrd="0" destOrd="0" presId="urn:microsoft.com/office/officeart/2008/layout/LinedList"/>
    <dgm:cxn modelId="{A6D7E28A-65A3-4E13-A79F-4637756DDABB}" type="presOf" srcId="{18066A63-74EF-4698-8EF4-6E88C7F96481}" destId="{24AA6AB1-9E39-4803-ACA4-297C156AFC31}" srcOrd="0" destOrd="0" presId="urn:microsoft.com/office/officeart/2008/layout/LinedList"/>
    <dgm:cxn modelId="{BD5F04A2-E329-4B36-8A7E-FEC88B3A83CD}" srcId="{FFE269BE-654E-49C5-BAE2-8BD97B6F1FB9}" destId="{532F130E-BECE-4066-B43F-E8D8E3F0028B}" srcOrd="5" destOrd="0" parTransId="{EF8D911D-80DB-4DF8-A10B-C4C6A872B184}" sibTransId="{1C0065E7-4DEE-4C44-8684-E81E9ED51BF2}"/>
    <dgm:cxn modelId="{4AF619A3-9848-410F-ACCE-A83E360F192F}" srcId="{FFE269BE-654E-49C5-BAE2-8BD97B6F1FB9}" destId="{566D2314-447D-4E10-B617-A8A5F25BC18B}" srcOrd="6" destOrd="0" parTransId="{EB405D4B-53DA-4918-BEAF-C09CCD87B7E3}" sibTransId="{132DE9D3-927D-4D9E-A47C-6D6B57896EB8}"/>
    <dgm:cxn modelId="{56B9B2B0-A0FB-41AF-A9A5-B929F7DB04C2}" type="presOf" srcId="{532F130E-BECE-4066-B43F-E8D8E3F0028B}" destId="{B6D832AC-BF0C-4A02-BC34-CD17501195E8}" srcOrd="0" destOrd="0" presId="urn:microsoft.com/office/officeart/2008/layout/LinedList"/>
    <dgm:cxn modelId="{FC28EFBB-8E46-4FF2-A546-E49FADB9DC43}" srcId="{FFE269BE-654E-49C5-BAE2-8BD97B6F1FB9}" destId="{1D524D5A-6C60-43F9-A9A4-64EB9D0D541A}" srcOrd="2" destOrd="0" parTransId="{C290744E-9AC5-4FE3-9B9E-ADD2ACEBB053}" sibTransId="{BBE63147-A123-4199-A269-8381FB4C8BEB}"/>
    <dgm:cxn modelId="{AF2075C7-FCB9-4FF7-9586-D6699631E255}" srcId="{FFE269BE-654E-49C5-BAE2-8BD97B6F1FB9}" destId="{921A1942-F4B7-496C-8FAE-60CF00A2B8EC}" srcOrd="3" destOrd="0" parTransId="{56B7CFDC-4034-4C59-9DE8-FA06A1FBE398}" sibTransId="{B9716E49-0098-47B0-9F1E-E866F40CA246}"/>
    <dgm:cxn modelId="{08B8DAD9-D482-447C-BF2B-3D33F5C05A42}" type="presOf" srcId="{FFE269BE-654E-49C5-BAE2-8BD97B6F1FB9}" destId="{EBC869ED-136F-4A3B-B946-8075E827F393}" srcOrd="0" destOrd="0" presId="urn:microsoft.com/office/officeart/2008/layout/LinedList"/>
    <dgm:cxn modelId="{FDF5A2E2-21D7-4DF9-9EBB-930ADCCD14C5}" srcId="{FFE269BE-654E-49C5-BAE2-8BD97B6F1FB9}" destId="{370729C0-7878-4175-A1FB-1770BAF625DF}" srcOrd="0" destOrd="0" parTransId="{15277158-9CFA-4167-A2DE-8A96A7746EC9}" sibTransId="{CCF7A71C-6F27-44FC-87C1-1F145C8362E0}"/>
    <dgm:cxn modelId="{D72DA6FA-78E7-4746-8A52-8E1DC0DD7BDD}" type="presOf" srcId="{921A1942-F4B7-496C-8FAE-60CF00A2B8EC}" destId="{76CC2FEB-DE58-41E8-820F-23518223F750}" srcOrd="0" destOrd="0" presId="urn:microsoft.com/office/officeart/2008/layout/LinedList"/>
    <dgm:cxn modelId="{383548FB-6855-4DD7-B8C7-A5D87855E813}" type="presOf" srcId="{5F314459-B94A-411E-BB44-FE70C6A8BBA9}" destId="{1BB594AF-75D6-4D81-9263-A96E37E83DD1}" srcOrd="0" destOrd="0" presId="urn:microsoft.com/office/officeart/2008/layout/LinedList"/>
    <dgm:cxn modelId="{C3A4B981-4523-4FA9-8FF2-31BF1FC115E5}" type="presParOf" srcId="{EBC869ED-136F-4A3B-B946-8075E827F393}" destId="{08B55182-C489-4938-84D6-BE174FE15919}" srcOrd="0" destOrd="0" presId="urn:microsoft.com/office/officeart/2008/layout/LinedList"/>
    <dgm:cxn modelId="{8FD6FB5B-BAD2-439D-BDCF-AD6FEE3FC62B}" type="presParOf" srcId="{EBC869ED-136F-4A3B-B946-8075E827F393}" destId="{87B94EA6-5538-4765-B214-5D472167F3FF}" srcOrd="1" destOrd="0" presId="urn:microsoft.com/office/officeart/2008/layout/LinedList"/>
    <dgm:cxn modelId="{40C77B95-DA97-49A8-8C81-C70B83B75327}" type="presParOf" srcId="{87B94EA6-5538-4765-B214-5D472167F3FF}" destId="{C046589F-FC54-4CA1-8ED9-31A60A09D594}" srcOrd="0" destOrd="0" presId="urn:microsoft.com/office/officeart/2008/layout/LinedList"/>
    <dgm:cxn modelId="{68BD4F80-878B-492B-96AE-787C5816FEC2}" type="presParOf" srcId="{87B94EA6-5538-4765-B214-5D472167F3FF}" destId="{F5FC28C5-BE54-477C-8DF3-56B2F5E9F5D7}" srcOrd="1" destOrd="0" presId="urn:microsoft.com/office/officeart/2008/layout/LinedList"/>
    <dgm:cxn modelId="{56802A85-103A-4323-B1FD-CDF27D1A5729}" type="presParOf" srcId="{EBC869ED-136F-4A3B-B946-8075E827F393}" destId="{64FABC7A-E82C-4D71-B251-ADD35EFF855F}" srcOrd="2" destOrd="0" presId="urn:microsoft.com/office/officeart/2008/layout/LinedList"/>
    <dgm:cxn modelId="{599D8444-A121-4510-A830-953075975BED}" type="presParOf" srcId="{EBC869ED-136F-4A3B-B946-8075E827F393}" destId="{787314F5-9BFE-4B82-AA55-39EAEC52BC1D}" srcOrd="3" destOrd="0" presId="urn:microsoft.com/office/officeart/2008/layout/LinedList"/>
    <dgm:cxn modelId="{64BF79DF-20D4-4FA6-B678-5655944F5DD5}" type="presParOf" srcId="{787314F5-9BFE-4B82-AA55-39EAEC52BC1D}" destId="{1BB594AF-75D6-4D81-9263-A96E37E83DD1}" srcOrd="0" destOrd="0" presId="urn:microsoft.com/office/officeart/2008/layout/LinedList"/>
    <dgm:cxn modelId="{706DEBCA-5F64-4C77-8DE9-0214DBEB97C5}" type="presParOf" srcId="{787314F5-9BFE-4B82-AA55-39EAEC52BC1D}" destId="{6275235D-9699-4FD0-95DC-9D81E2830725}" srcOrd="1" destOrd="0" presId="urn:microsoft.com/office/officeart/2008/layout/LinedList"/>
    <dgm:cxn modelId="{6095BDD3-84A0-408A-AF2D-4E9D76F7C566}" type="presParOf" srcId="{EBC869ED-136F-4A3B-B946-8075E827F393}" destId="{1FCDCD22-FE93-4B6E-95A2-3291CD501189}" srcOrd="4" destOrd="0" presId="urn:microsoft.com/office/officeart/2008/layout/LinedList"/>
    <dgm:cxn modelId="{7F0B692A-2F9C-41A4-97DB-8CC99F36C4AC}" type="presParOf" srcId="{EBC869ED-136F-4A3B-B946-8075E827F393}" destId="{0B515A59-67BE-4B9D-A53B-E81A17D061DB}" srcOrd="5" destOrd="0" presId="urn:microsoft.com/office/officeart/2008/layout/LinedList"/>
    <dgm:cxn modelId="{EE223D76-92B7-4203-9C91-A0EFA3E8DDF4}" type="presParOf" srcId="{0B515A59-67BE-4B9D-A53B-E81A17D061DB}" destId="{0D447C2A-6DF5-459E-A931-BDE6CBE944DF}" srcOrd="0" destOrd="0" presId="urn:microsoft.com/office/officeart/2008/layout/LinedList"/>
    <dgm:cxn modelId="{18ACEEBF-9283-4D97-BC00-AFBDCEEE282A}" type="presParOf" srcId="{0B515A59-67BE-4B9D-A53B-E81A17D061DB}" destId="{AC650A72-7809-4871-8E48-61F81E59A269}" srcOrd="1" destOrd="0" presId="urn:microsoft.com/office/officeart/2008/layout/LinedList"/>
    <dgm:cxn modelId="{0D7BAAC2-F383-44FC-9501-D678DD9202D8}" type="presParOf" srcId="{EBC869ED-136F-4A3B-B946-8075E827F393}" destId="{18DFF3D1-9821-4B2C-8FCA-4F7949EF8FBA}" srcOrd="6" destOrd="0" presId="urn:microsoft.com/office/officeart/2008/layout/LinedList"/>
    <dgm:cxn modelId="{CC2DD357-1BE6-4FDD-A3D3-28A5EA3260F4}" type="presParOf" srcId="{EBC869ED-136F-4A3B-B946-8075E827F393}" destId="{7AF56214-1654-417B-A117-8E85615F9C36}" srcOrd="7" destOrd="0" presId="urn:microsoft.com/office/officeart/2008/layout/LinedList"/>
    <dgm:cxn modelId="{94A7126B-83C9-43F6-BD88-CDABA4FE313C}" type="presParOf" srcId="{7AF56214-1654-417B-A117-8E85615F9C36}" destId="{76CC2FEB-DE58-41E8-820F-23518223F750}" srcOrd="0" destOrd="0" presId="urn:microsoft.com/office/officeart/2008/layout/LinedList"/>
    <dgm:cxn modelId="{B6BAA3FE-278F-4347-BDA8-32FEF2C060C0}" type="presParOf" srcId="{7AF56214-1654-417B-A117-8E85615F9C36}" destId="{A4B1BC2E-5F01-4DDE-A4EB-C9C19B574AA7}" srcOrd="1" destOrd="0" presId="urn:microsoft.com/office/officeart/2008/layout/LinedList"/>
    <dgm:cxn modelId="{0B4D7927-3750-46B6-8EF7-816FA7D87904}" type="presParOf" srcId="{EBC869ED-136F-4A3B-B946-8075E827F393}" destId="{77CC8687-D725-42C4-A55B-5C64C42896D1}" srcOrd="8" destOrd="0" presId="urn:microsoft.com/office/officeart/2008/layout/LinedList"/>
    <dgm:cxn modelId="{DEF4F64B-77FC-4D30-9ECF-4AA673F519F4}" type="presParOf" srcId="{EBC869ED-136F-4A3B-B946-8075E827F393}" destId="{E22AE810-5204-4CFE-AC37-99D4B0F918F8}" srcOrd="9" destOrd="0" presId="urn:microsoft.com/office/officeart/2008/layout/LinedList"/>
    <dgm:cxn modelId="{80EF9E5E-1D0E-46C3-AF1D-E142C32132D1}" type="presParOf" srcId="{E22AE810-5204-4CFE-AC37-99D4B0F918F8}" destId="{24AA6AB1-9E39-4803-ACA4-297C156AFC31}" srcOrd="0" destOrd="0" presId="urn:microsoft.com/office/officeart/2008/layout/LinedList"/>
    <dgm:cxn modelId="{C8DF083E-2EA0-4711-9C8B-C4056C37BDDD}" type="presParOf" srcId="{E22AE810-5204-4CFE-AC37-99D4B0F918F8}" destId="{95A52F46-7502-4C15-AD1B-FA19AACF99AB}" srcOrd="1" destOrd="0" presId="urn:microsoft.com/office/officeart/2008/layout/LinedList"/>
    <dgm:cxn modelId="{A886368A-9479-4A85-947C-34623717B2E0}" type="presParOf" srcId="{EBC869ED-136F-4A3B-B946-8075E827F393}" destId="{62876A6D-D695-4F23-B002-5515967BCD75}" srcOrd="10" destOrd="0" presId="urn:microsoft.com/office/officeart/2008/layout/LinedList"/>
    <dgm:cxn modelId="{B3008320-28C6-444C-BB02-CF698C160B4C}" type="presParOf" srcId="{EBC869ED-136F-4A3B-B946-8075E827F393}" destId="{8A40912C-B283-4749-8706-90D38927941B}" srcOrd="11" destOrd="0" presId="urn:microsoft.com/office/officeart/2008/layout/LinedList"/>
    <dgm:cxn modelId="{9BAD6092-985A-40CE-89AA-257DFC5FFD6C}" type="presParOf" srcId="{8A40912C-B283-4749-8706-90D38927941B}" destId="{B6D832AC-BF0C-4A02-BC34-CD17501195E8}" srcOrd="0" destOrd="0" presId="urn:microsoft.com/office/officeart/2008/layout/LinedList"/>
    <dgm:cxn modelId="{F2334138-4984-45D2-88FD-22A67CA91FCE}" type="presParOf" srcId="{8A40912C-B283-4749-8706-90D38927941B}" destId="{2B49DBB1-7680-4790-ACC7-49053C255A2A}" srcOrd="1" destOrd="0" presId="urn:microsoft.com/office/officeart/2008/layout/LinedList"/>
    <dgm:cxn modelId="{3FD84EC3-137C-4DE1-8057-1EE5D4D953B9}" type="presParOf" srcId="{EBC869ED-136F-4A3B-B946-8075E827F393}" destId="{8DD4E148-4C34-449B-999C-CFEFA1FDA021}" srcOrd="12" destOrd="0" presId="urn:microsoft.com/office/officeart/2008/layout/LinedList"/>
    <dgm:cxn modelId="{FB2797E0-D1E8-4DBA-B4D0-25B59D62A180}" type="presParOf" srcId="{EBC869ED-136F-4A3B-B946-8075E827F393}" destId="{46E3ACE0-0E57-4684-8E3B-059E42CFF522}" srcOrd="13" destOrd="0" presId="urn:microsoft.com/office/officeart/2008/layout/LinedList"/>
    <dgm:cxn modelId="{82D21420-C8D2-424F-AB6C-ED0C8DBA7F4D}" type="presParOf" srcId="{46E3ACE0-0E57-4684-8E3B-059E42CFF522}" destId="{70DB7C49-FCA9-4908-BE52-5671519522FE}" srcOrd="0" destOrd="0" presId="urn:microsoft.com/office/officeart/2008/layout/LinedList"/>
    <dgm:cxn modelId="{F91763E2-4112-4907-9033-2DC0520C6E9B}" type="presParOf" srcId="{46E3ACE0-0E57-4684-8E3B-059E42CFF522}" destId="{AE3236A1-BDE3-4BFB-A30A-21AAEA14B8A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F853F74-1CC3-425A-B18B-C37DB1E3267C}" type="doc">
      <dgm:prSet loTypeId="urn:microsoft.com/office/officeart/2008/layout/LinedList" loCatId="list" qsTypeId="urn:microsoft.com/office/officeart/2005/8/quickstyle/simple1#246" qsCatId="simple" csTypeId="urn:microsoft.com/office/officeart/2005/8/colors/accent1_2#152" csCatId="accent1"/>
      <dgm:spPr/>
      <dgm:t>
        <a:bodyPr/>
        <a:lstStyle/>
        <a:p>
          <a:endParaRPr lang="en-US"/>
        </a:p>
      </dgm:t>
    </dgm:pt>
    <dgm:pt modelId="{969EB6F1-9C27-41C6-BF20-CFED4D49290A}">
      <dgm:prSet/>
      <dgm:spPr/>
      <dgm:t>
        <a:bodyPr/>
        <a:lstStyle/>
        <a:p>
          <a:r>
            <a:rPr lang="sk-SK" b="1"/>
            <a:t>Vírusy</a:t>
          </a:r>
          <a:endParaRPr lang="en-US"/>
        </a:p>
      </dgm:t>
    </dgm:pt>
    <dgm:pt modelId="{32D8BBF7-0D3F-451A-95A6-D496F0CED603}" type="parTrans" cxnId="{F887E407-09A7-4FD2-97C1-B6413387636D}">
      <dgm:prSet/>
      <dgm:spPr/>
      <dgm:t>
        <a:bodyPr/>
        <a:lstStyle/>
        <a:p>
          <a:endParaRPr lang="en-US"/>
        </a:p>
      </dgm:t>
    </dgm:pt>
    <dgm:pt modelId="{47DA52C5-43E7-477C-B37A-56176590730E}" type="sibTrans" cxnId="{F887E407-09A7-4FD2-97C1-B6413387636D}">
      <dgm:prSet/>
      <dgm:spPr/>
      <dgm:t>
        <a:bodyPr/>
        <a:lstStyle/>
        <a:p>
          <a:endParaRPr lang="en-US"/>
        </a:p>
      </dgm:t>
    </dgm:pt>
    <dgm:pt modelId="{41785B06-ED31-4C1B-B410-CA46118F8FC8}">
      <dgm:prSet/>
      <dgm:spPr/>
      <dgm:t>
        <a:bodyPr/>
        <a:lstStyle/>
        <a:p>
          <a:r>
            <a:rPr lang="sk-SK"/>
            <a:t>BRSV</a:t>
          </a:r>
          <a:endParaRPr lang="en-US"/>
        </a:p>
      </dgm:t>
    </dgm:pt>
    <dgm:pt modelId="{850AC17D-E523-4A38-8F01-C8DFC798A602}" type="parTrans" cxnId="{8F5011E6-5D55-492A-B982-5E524BABDCBD}">
      <dgm:prSet/>
      <dgm:spPr/>
      <dgm:t>
        <a:bodyPr/>
        <a:lstStyle/>
        <a:p>
          <a:endParaRPr lang="en-US"/>
        </a:p>
      </dgm:t>
    </dgm:pt>
    <dgm:pt modelId="{4383F5BE-68CA-4CFA-A7A3-6985B5BD4C88}" type="sibTrans" cxnId="{8F5011E6-5D55-492A-B982-5E524BABDCBD}">
      <dgm:prSet/>
      <dgm:spPr/>
      <dgm:t>
        <a:bodyPr/>
        <a:lstStyle/>
        <a:p>
          <a:endParaRPr lang="en-US"/>
        </a:p>
      </dgm:t>
    </dgm:pt>
    <dgm:pt modelId="{1A0E009A-1273-4F89-945E-7D323357308B}">
      <dgm:prSet/>
      <dgm:spPr/>
      <dgm:t>
        <a:bodyPr/>
        <a:lstStyle/>
        <a:p>
          <a:r>
            <a:rPr lang="sk-SK"/>
            <a:t>PI3 </a:t>
          </a:r>
          <a:endParaRPr lang="en-US"/>
        </a:p>
      </dgm:t>
    </dgm:pt>
    <dgm:pt modelId="{7C61ECCE-B3AC-40BE-8736-FCC1CD6BC001}" type="parTrans" cxnId="{9FB36D68-C571-4C83-AFB2-2FAD67E1B6D8}">
      <dgm:prSet/>
      <dgm:spPr/>
      <dgm:t>
        <a:bodyPr/>
        <a:lstStyle/>
        <a:p>
          <a:endParaRPr lang="en-US"/>
        </a:p>
      </dgm:t>
    </dgm:pt>
    <dgm:pt modelId="{6AF81D69-8A1E-496E-B8CB-714EBEC238A2}" type="sibTrans" cxnId="{9FB36D68-C571-4C83-AFB2-2FAD67E1B6D8}">
      <dgm:prSet/>
      <dgm:spPr/>
      <dgm:t>
        <a:bodyPr/>
        <a:lstStyle/>
        <a:p>
          <a:endParaRPr lang="en-US"/>
        </a:p>
      </dgm:t>
    </dgm:pt>
    <dgm:pt modelId="{035AE772-18B2-4679-9C0C-E3A3BCECFF12}">
      <dgm:prSet/>
      <dgm:spPr/>
      <dgm:t>
        <a:bodyPr/>
        <a:lstStyle/>
        <a:p>
          <a:r>
            <a:rPr lang="sk-SK"/>
            <a:t>BHV-1/IBR</a:t>
          </a:r>
          <a:endParaRPr lang="en-US"/>
        </a:p>
      </dgm:t>
    </dgm:pt>
    <dgm:pt modelId="{2B572EC9-FED1-4411-B0B6-0CBC05DFD8A6}" type="parTrans" cxnId="{165C146C-FE00-4AA6-8864-0165133FFE94}">
      <dgm:prSet/>
      <dgm:spPr/>
      <dgm:t>
        <a:bodyPr/>
        <a:lstStyle/>
        <a:p>
          <a:endParaRPr lang="en-US"/>
        </a:p>
      </dgm:t>
    </dgm:pt>
    <dgm:pt modelId="{F52DBACD-2F94-4A03-BBAC-0AFCB28D5B2C}" type="sibTrans" cxnId="{165C146C-FE00-4AA6-8864-0165133FFE94}">
      <dgm:prSet/>
      <dgm:spPr/>
      <dgm:t>
        <a:bodyPr/>
        <a:lstStyle/>
        <a:p>
          <a:endParaRPr lang="en-US"/>
        </a:p>
      </dgm:t>
    </dgm:pt>
    <dgm:pt modelId="{6753C61D-1958-46E8-B4FC-BE675DDB2EE0}">
      <dgm:prSet/>
      <dgm:spPr/>
      <dgm:t>
        <a:bodyPr/>
        <a:lstStyle/>
        <a:p>
          <a:r>
            <a:rPr lang="sk-SK"/>
            <a:t>BVDV</a:t>
          </a:r>
          <a:endParaRPr lang="en-US"/>
        </a:p>
      </dgm:t>
    </dgm:pt>
    <dgm:pt modelId="{90311482-FDB9-4E7A-9FAE-0B570F3D34B8}" type="parTrans" cxnId="{D86292A4-712C-43E2-8DC3-48C2DB7DD222}">
      <dgm:prSet/>
      <dgm:spPr/>
      <dgm:t>
        <a:bodyPr/>
        <a:lstStyle/>
        <a:p>
          <a:endParaRPr lang="en-US"/>
        </a:p>
      </dgm:t>
    </dgm:pt>
    <dgm:pt modelId="{43CCC19C-F367-48E7-B9D2-00B04732B27D}" type="sibTrans" cxnId="{D86292A4-712C-43E2-8DC3-48C2DB7DD222}">
      <dgm:prSet/>
      <dgm:spPr/>
      <dgm:t>
        <a:bodyPr/>
        <a:lstStyle/>
        <a:p>
          <a:endParaRPr lang="en-US"/>
        </a:p>
      </dgm:t>
    </dgm:pt>
    <dgm:pt modelId="{4CF35474-2E36-4A9C-86D7-E3D9223FA4E3}">
      <dgm:prSet/>
      <dgm:spPr/>
      <dgm:t>
        <a:bodyPr/>
        <a:lstStyle/>
        <a:p>
          <a:r>
            <a:rPr lang="sk-SK"/>
            <a:t>CoV</a:t>
          </a:r>
          <a:endParaRPr lang="en-US"/>
        </a:p>
      </dgm:t>
    </dgm:pt>
    <dgm:pt modelId="{B6C29AAA-336A-4FEB-A516-4E4A2997A101}" type="parTrans" cxnId="{09010592-9EAE-4615-84F1-B4EE52526FE5}">
      <dgm:prSet/>
      <dgm:spPr/>
      <dgm:t>
        <a:bodyPr/>
        <a:lstStyle/>
        <a:p>
          <a:endParaRPr lang="en-US"/>
        </a:p>
      </dgm:t>
    </dgm:pt>
    <dgm:pt modelId="{427B2638-699D-4784-A28B-109A1D979361}" type="sibTrans" cxnId="{09010592-9EAE-4615-84F1-B4EE52526FE5}">
      <dgm:prSet/>
      <dgm:spPr/>
      <dgm:t>
        <a:bodyPr/>
        <a:lstStyle/>
        <a:p>
          <a:endParaRPr lang="en-US"/>
        </a:p>
      </dgm:t>
    </dgm:pt>
    <dgm:pt modelId="{71E7EE74-589D-4CC6-B993-952BEB40A84D}">
      <dgm:prSet/>
      <dgm:spPr/>
      <dgm:t>
        <a:bodyPr/>
        <a:lstStyle/>
        <a:p>
          <a:r>
            <a:rPr lang="sk-SK" b="1"/>
            <a:t>Baktérie</a:t>
          </a:r>
          <a:endParaRPr lang="en-US"/>
        </a:p>
      </dgm:t>
    </dgm:pt>
    <dgm:pt modelId="{98CD4C37-7EEF-4A33-9733-91778FC9883C}" type="parTrans" cxnId="{71EE68B4-AD46-43F7-AA32-F3536002D71A}">
      <dgm:prSet/>
      <dgm:spPr/>
      <dgm:t>
        <a:bodyPr/>
        <a:lstStyle/>
        <a:p>
          <a:endParaRPr lang="en-US"/>
        </a:p>
      </dgm:t>
    </dgm:pt>
    <dgm:pt modelId="{E3533B98-D6CD-4BA3-9BBE-6D737BB85BCE}" type="sibTrans" cxnId="{71EE68B4-AD46-43F7-AA32-F3536002D71A}">
      <dgm:prSet/>
      <dgm:spPr/>
      <dgm:t>
        <a:bodyPr/>
        <a:lstStyle/>
        <a:p>
          <a:endParaRPr lang="en-US"/>
        </a:p>
      </dgm:t>
    </dgm:pt>
    <dgm:pt modelId="{DD1BE840-C40A-443F-B206-309062F4FE36}">
      <dgm:prSet/>
      <dgm:spPr/>
      <dgm:t>
        <a:bodyPr/>
        <a:lstStyle/>
        <a:p>
          <a:r>
            <a:rPr lang="sk-SK" i="1"/>
            <a:t>Mannheimia haemolytica</a:t>
          </a:r>
          <a:r>
            <a:rPr lang="sk-SK"/>
            <a:t> </a:t>
          </a:r>
          <a:endParaRPr lang="en-US"/>
        </a:p>
      </dgm:t>
    </dgm:pt>
    <dgm:pt modelId="{CC617838-5470-4FF9-BCA0-C6806012124C}" type="parTrans" cxnId="{893EF32A-217E-4131-845D-C38609249782}">
      <dgm:prSet/>
      <dgm:spPr/>
      <dgm:t>
        <a:bodyPr/>
        <a:lstStyle/>
        <a:p>
          <a:endParaRPr lang="en-US"/>
        </a:p>
      </dgm:t>
    </dgm:pt>
    <dgm:pt modelId="{7D2750CA-FDF5-4A61-B1A7-A557A2435D79}" type="sibTrans" cxnId="{893EF32A-217E-4131-845D-C38609249782}">
      <dgm:prSet/>
      <dgm:spPr/>
      <dgm:t>
        <a:bodyPr/>
        <a:lstStyle/>
        <a:p>
          <a:endParaRPr lang="en-US"/>
        </a:p>
      </dgm:t>
    </dgm:pt>
    <dgm:pt modelId="{AB48D8C0-1944-4A2F-84DB-AAE34B1A78EB}">
      <dgm:prSet/>
      <dgm:spPr/>
      <dgm:t>
        <a:bodyPr/>
        <a:lstStyle/>
        <a:p>
          <a:r>
            <a:rPr lang="sk-SK" i="1"/>
            <a:t>Pasteurella multocida</a:t>
          </a:r>
          <a:r>
            <a:rPr lang="sk-SK"/>
            <a:t> </a:t>
          </a:r>
          <a:endParaRPr lang="en-US"/>
        </a:p>
      </dgm:t>
    </dgm:pt>
    <dgm:pt modelId="{63C11782-D8EA-49E8-86FC-771CA9879603}" type="parTrans" cxnId="{6252FAC1-16EF-4143-AF99-0C7A48339595}">
      <dgm:prSet/>
      <dgm:spPr/>
      <dgm:t>
        <a:bodyPr/>
        <a:lstStyle/>
        <a:p>
          <a:endParaRPr lang="en-US"/>
        </a:p>
      </dgm:t>
    </dgm:pt>
    <dgm:pt modelId="{3B4BEC26-E58B-42B0-B858-9B020C49B84F}" type="sibTrans" cxnId="{6252FAC1-16EF-4143-AF99-0C7A48339595}">
      <dgm:prSet/>
      <dgm:spPr/>
      <dgm:t>
        <a:bodyPr/>
        <a:lstStyle/>
        <a:p>
          <a:endParaRPr lang="en-US"/>
        </a:p>
      </dgm:t>
    </dgm:pt>
    <dgm:pt modelId="{E6FDA429-8219-4FEB-8820-132BE2F19A51}">
      <dgm:prSet/>
      <dgm:spPr/>
      <dgm:t>
        <a:bodyPr/>
        <a:lstStyle/>
        <a:p>
          <a:r>
            <a:rPr lang="sk-SK" i="1"/>
            <a:t>Histophilus somni</a:t>
          </a:r>
          <a:r>
            <a:rPr lang="sk-SK"/>
            <a:t> </a:t>
          </a:r>
          <a:endParaRPr lang="en-US"/>
        </a:p>
      </dgm:t>
    </dgm:pt>
    <dgm:pt modelId="{77F05F48-B856-4DFE-88F9-EC8814E8738E}" type="parTrans" cxnId="{F7118043-4282-4796-89D3-DB4510B477DB}">
      <dgm:prSet/>
      <dgm:spPr/>
      <dgm:t>
        <a:bodyPr/>
        <a:lstStyle/>
        <a:p>
          <a:endParaRPr lang="en-US"/>
        </a:p>
      </dgm:t>
    </dgm:pt>
    <dgm:pt modelId="{29A23806-82AD-415E-A0BA-DE42E34A0759}" type="sibTrans" cxnId="{F7118043-4282-4796-89D3-DB4510B477DB}">
      <dgm:prSet/>
      <dgm:spPr/>
      <dgm:t>
        <a:bodyPr/>
        <a:lstStyle/>
        <a:p>
          <a:endParaRPr lang="en-US"/>
        </a:p>
      </dgm:t>
    </dgm:pt>
    <dgm:pt modelId="{854104D1-D77B-4472-A6BF-DC5A145577DC}">
      <dgm:prSet/>
      <dgm:spPr/>
      <dgm:t>
        <a:bodyPr/>
        <a:lstStyle/>
        <a:p>
          <a:r>
            <a:rPr lang="sk-SK" i="1"/>
            <a:t>Mycoplasma bovis</a:t>
          </a:r>
          <a:endParaRPr lang="en-US"/>
        </a:p>
      </dgm:t>
    </dgm:pt>
    <dgm:pt modelId="{E686877C-E2A3-4444-B17D-1622C5AAF595}" type="parTrans" cxnId="{B387A5BF-D523-46F7-A734-CC72C223955E}">
      <dgm:prSet/>
      <dgm:spPr/>
      <dgm:t>
        <a:bodyPr/>
        <a:lstStyle/>
        <a:p>
          <a:endParaRPr lang="en-US"/>
        </a:p>
      </dgm:t>
    </dgm:pt>
    <dgm:pt modelId="{D11DEFD4-E716-4E86-BA4C-70CEAB0D9EAA}" type="sibTrans" cxnId="{B387A5BF-D523-46F7-A734-CC72C223955E}">
      <dgm:prSet/>
      <dgm:spPr/>
      <dgm:t>
        <a:bodyPr/>
        <a:lstStyle/>
        <a:p>
          <a:endParaRPr lang="en-US"/>
        </a:p>
      </dgm:t>
    </dgm:pt>
    <dgm:pt modelId="{FC427C83-281B-4888-A1A6-E1AAC6D730A2}" type="pres">
      <dgm:prSet presAssocID="{2F853F74-1CC3-425A-B18B-C37DB1E3267C}" presName="vert0" presStyleCnt="0">
        <dgm:presLayoutVars>
          <dgm:dir/>
          <dgm:animOne val="branch"/>
          <dgm:animLvl val="lvl"/>
        </dgm:presLayoutVars>
      </dgm:prSet>
      <dgm:spPr/>
    </dgm:pt>
    <dgm:pt modelId="{36877853-E7A9-4B34-8B85-A450971CECBA}" type="pres">
      <dgm:prSet presAssocID="{969EB6F1-9C27-41C6-BF20-CFED4D49290A}" presName="thickLine" presStyleLbl="alignNode1" presStyleIdx="0" presStyleCnt="11"/>
      <dgm:spPr/>
    </dgm:pt>
    <dgm:pt modelId="{93C7F955-4941-45B3-8B8F-95A8F7B2756C}" type="pres">
      <dgm:prSet presAssocID="{969EB6F1-9C27-41C6-BF20-CFED4D49290A}" presName="horz1" presStyleCnt="0"/>
      <dgm:spPr/>
    </dgm:pt>
    <dgm:pt modelId="{039ED4DF-BDCD-4648-8784-DB5C501F8A5A}" type="pres">
      <dgm:prSet presAssocID="{969EB6F1-9C27-41C6-BF20-CFED4D49290A}" presName="tx1" presStyleLbl="revTx" presStyleIdx="0" presStyleCnt="11"/>
      <dgm:spPr/>
    </dgm:pt>
    <dgm:pt modelId="{5B0C2CEF-497B-4A7F-B20F-CE9CC6B6EC9C}" type="pres">
      <dgm:prSet presAssocID="{969EB6F1-9C27-41C6-BF20-CFED4D49290A}" presName="vert1" presStyleCnt="0"/>
      <dgm:spPr/>
    </dgm:pt>
    <dgm:pt modelId="{A50511F8-B300-4EC1-AFD9-428C412055B2}" type="pres">
      <dgm:prSet presAssocID="{41785B06-ED31-4C1B-B410-CA46118F8FC8}" presName="thickLine" presStyleLbl="alignNode1" presStyleIdx="1" presStyleCnt="11"/>
      <dgm:spPr/>
    </dgm:pt>
    <dgm:pt modelId="{C85ADA85-B822-4AF9-A1BF-ECFF26406BD6}" type="pres">
      <dgm:prSet presAssocID="{41785B06-ED31-4C1B-B410-CA46118F8FC8}" presName="horz1" presStyleCnt="0"/>
      <dgm:spPr/>
    </dgm:pt>
    <dgm:pt modelId="{62D709C5-6D4C-4F0D-97A0-402CD7976C55}" type="pres">
      <dgm:prSet presAssocID="{41785B06-ED31-4C1B-B410-CA46118F8FC8}" presName="tx1" presStyleLbl="revTx" presStyleIdx="1" presStyleCnt="11"/>
      <dgm:spPr/>
    </dgm:pt>
    <dgm:pt modelId="{19926850-A29B-4F8A-9AB7-77926CF2D6EE}" type="pres">
      <dgm:prSet presAssocID="{41785B06-ED31-4C1B-B410-CA46118F8FC8}" presName="vert1" presStyleCnt="0"/>
      <dgm:spPr/>
    </dgm:pt>
    <dgm:pt modelId="{84A975E7-D652-434F-8809-7BF075926C1A}" type="pres">
      <dgm:prSet presAssocID="{1A0E009A-1273-4F89-945E-7D323357308B}" presName="thickLine" presStyleLbl="alignNode1" presStyleIdx="2" presStyleCnt="11"/>
      <dgm:spPr/>
    </dgm:pt>
    <dgm:pt modelId="{3602C644-F91A-4FF0-943D-0486C9A1F546}" type="pres">
      <dgm:prSet presAssocID="{1A0E009A-1273-4F89-945E-7D323357308B}" presName="horz1" presStyleCnt="0"/>
      <dgm:spPr/>
    </dgm:pt>
    <dgm:pt modelId="{D99C3BB3-1B72-446A-921C-41CBB09830C9}" type="pres">
      <dgm:prSet presAssocID="{1A0E009A-1273-4F89-945E-7D323357308B}" presName="tx1" presStyleLbl="revTx" presStyleIdx="2" presStyleCnt="11"/>
      <dgm:spPr/>
    </dgm:pt>
    <dgm:pt modelId="{96B8948D-EE92-43B5-85CE-35B94CA429D0}" type="pres">
      <dgm:prSet presAssocID="{1A0E009A-1273-4F89-945E-7D323357308B}" presName="vert1" presStyleCnt="0"/>
      <dgm:spPr/>
    </dgm:pt>
    <dgm:pt modelId="{D730A192-3CCD-4C90-A3C0-C736D0CDFB46}" type="pres">
      <dgm:prSet presAssocID="{035AE772-18B2-4679-9C0C-E3A3BCECFF12}" presName="thickLine" presStyleLbl="alignNode1" presStyleIdx="3" presStyleCnt="11"/>
      <dgm:spPr/>
    </dgm:pt>
    <dgm:pt modelId="{E7AC0824-EAB6-4A8B-A669-12098651FE64}" type="pres">
      <dgm:prSet presAssocID="{035AE772-18B2-4679-9C0C-E3A3BCECFF12}" presName="horz1" presStyleCnt="0"/>
      <dgm:spPr/>
    </dgm:pt>
    <dgm:pt modelId="{CF163C20-1E45-419C-9BAA-6AD50BC82BEF}" type="pres">
      <dgm:prSet presAssocID="{035AE772-18B2-4679-9C0C-E3A3BCECFF12}" presName="tx1" presStyleLbl="revTx" presStyleIdx="3" presStyleCnt="11"/>
      <dgm:spPr/>
    </dgm:pt>
    <dgm:pt modelId="{A1E0D7D1-CD76-4129-810E-C6E3DF4AF3F1}" type="pres">
      <dgm:prSet presAssocID="{035AE772-18B2-4679-9C0C-E3A3BCECFF12}" presName="vert1" presStyleCnt="0"/>
      <dgm:spPr/>
    </dgm:pt>
    <dgm:pt modelId="{F5732D72-1888-4044-B2BB-C96C1DBF7861}" type="pres">
      <dgm:prSet presAssocID="{6753C61D-1958-46E8-B4FC-BE675DDB2EE0}" presName="thickLine" presStyleLbl="alignNode1" presStyleIdx="4" presStyleCnt="11"/>
      <dgm:spPr/>
    </dgm:pt>
    <dgm:pt modelId="{80F6CA1F-DB41-4452-BFB1-49235049184A}" type="pres">
      <dgm:prSet presAssocID="{6753C61D-1958-46E8-B4FC-BE675DDB2EE0}" presName="horz1" presStyleCnt="0"/>
      <dgm:spPr/>
    </dgm:pt>
    <dgm:pt modelId="{12A54D59-C8A7-483C-9BBA-86CB4E8E3518}" type="pres">
      <dgm:prSet presAssocID="{6753C61D-1958-46E8-B4FC-BE675DDB2EE0}" presName="tx1" presStyleLbl="revTx" presStyleIdx="4" presStyleCnt="11"/>
      <dgm:spPr/>
    </dgm:pt>
    <dgm:pt modelId="{C5E2969C-5E6E-42A8-8D4A-666862A46CA5}" type="pres">
      <dgm:prSet presAssocID="{6753C61D-1958-46E8-B4FC-BE675DDB2EE0}" presName="vert1" presStyleCnt="0"/>
      <dgm:spPr/>
    </dgm:pt>
    <dgm:pt modelId="{95B2AB35-9402-49B9-A439-34E6A70A6191}" type="pres">
      <dgm:prSet presAssocID="{4CF35474-2E36-4A9C-86D7-E3D9223FA4E3}" presName="thickLine" presStyleLbl="alignNode1" presStyleIdx="5" presStyleCnt="11"/>
      <dgm:spPr/>
    </dgm:pt>
    <dgm:pt modelId="{4A70D927-EBF2-479F-93F7-87D900AD20AD}" type="pres">
      <dgm:prSet presAssocID="{4CF35474-2E36-4A9C-86D7-E3D9223FA4E3}" presName="horz1" presStyleCnt="0"/>
      <dgm:spPr/>
    </dgm:pt>
    <dgm:pt modelId="{5B795A48-3DB0-4467-B5AE-51D3DE76B494}" type="pres">
      <dgm:prSet presAssocID="{4CF35474-2E36-4A9C-86D7-E3D9223FA4E3}" presName="tx1" presStyleLbl="revTx" presStyleIdx="5" presStyleCnt="11"/>
      <dgm:spPr/>
    </dgm:pt>
    <dgm:pt modelId="{22A88172-AAF4-478C-8B67-643B1FE77889}" type="pres">
      <dgm:prSet presAssocID="{4CF35474-2E36-4A9C-86D7-E3D9223FA4E3}" presName="vert1" presStyleCnt="0"/>
      <dgm:spPr/>
    </dgm:pt>
    <dgm:pt modelId="{D028B359-9910-4453-B18C-947DC1A8DCE2}" type="pres">
      <dgm:prSet presAssocID="{71E7EE74-589D-4CC6-B993-952BEB40A84D}" presName="thickLine" presStyleLbl="alignNode1" presStyleIdx="6" presStyleCnt="11"/>
      <dgm:spPr/>
    </dgm:pt>
    <dgm:pt modelId="{E9A05102-D993-41CC-A5D6-465572F3D67C}" type="pres">
      <dgm:prSet presAssocID="{71E7EE74-589D-4CC6-B993-952BEB40A84D}" presName="horz1" presStyleCnt="0"/>
      <dgm:spPr/>
    </dgm:pt>
    <dgm:pt modelId="{02CC76AD-82BB-433B-B47D-B82FBC54C64A}" type="pres">
      <dgm:prSet presAssocID="{71E7EE74-589D-4CC6-B993-952BEB40A84D}" presName="tx1" presStyleLbl="revTx" presStyleIdx="6" presStyleCnt="11"/>
      <dgm:spPr/>
    </dgm:pt>
    <dgm:pt modelId="{8CA9D6FD-1B44-4A89-A38B-0D05533FBA4E}" type="pres">
      <dgm:prSet presAssocID="{71E7EE74-589D-4CC6-B993-952BEB40A84D}" presName="vert1" presStyleCnt="0"/>
      <dgm:spPr/>
    </dgm:pt>
    <dgm:pt modelId="{F8699280-783A-4203-8129-A5FD6613D817}" type="pres">
      <dgm:prSet presAssocID="{DD1BE840-C40A-443F-B206-309062F4FE36}" presName="thickLine" presStyleLbl="alignNode1" presStyleIdx="7" presStyleCnt="11"/>
      <dgm:spPr/>
    </dgm:pt>
    <dgm:pt modelId="{B5518894-0F73-446D-98FC-8DA3CB92B6B6}" type="pres">
      <dgm:prSet presAssocID="{DD1BE840-C40A-443F-B206-309062F4FE36}" presName="horz1" presStyleCnt="0"/>
      <dgm:spPr/>
    </dgm:pt>
    <dgm:pt modelId="{87570E71-4C56-446A-A7FD-EBEABEAA7AFC}" type="pres">
      <dgm:prSet presAssocID="{DD1BE840-C40A-443F-B206-309062F4FE36}" presName="tx1" presStyleLbl="revTx" presStyleIdx="7" presStyleCnt="11"/>
      <dgm:spPr/>
    </dgm:pt>
    <dgm:pt modelId="{B2627209-0F16-4132-874F-8CA2688FE081}" type="pres">
      <dgm:prSet presAssocID="{DD1BE840-C40A-443F-B206-309062F4FE36}" presName="vert1" presStyleCnt="0"/>
      <dgm:spPr/>
    </dgm:pt>
    <dgm:pt modelId="{6AED7AAC-6100-4B00-9445-43495D2D5E65}" type="pres">
      <dgm:prSet presAssocID="{AB48D8C0-1944-4A2F-84DB-AAE34B1A78EB}" presName="thickLine" presStyleLbl="alignNode1" presStyleIdx="8" presStyleCnt="11"/>
      <dgm:spPr/>
    </dgm:pt>
    <dgm:pt modelId="{561D1BA4-849E-4082-893D-673F4986F876}" type="pres">
      <dgm:prSet presAssocID="{AB48D8C0-1944-4A2F-84DB-AAE34B1A78EB}" presName="horz1" presStyleCnt="0"/>
      <dgm:spPr/>
    </dgm:pt>
    <dgm:pt modelId="{A12C303C-C54E-4514-B895-2FC236011C57}" type="pres">
      <dgm:prSet presAssocID="{AB48D8C0-1944-4A2F-84DB-AAE34B1A78EB}" presName="tx1" presStyleLbl="revTx" presStyleIdx="8" presStyleCnt="11"/>
      <dgm:spPr/>
    </dgm:pt>
    <dgm:pt modelId="{411A1B4A-53E4-4DC9-B552-FC571DDF815A}" type="pres">
      <dgm:prSet presAssocID="{AB48D8C0-1944-4A2F-84DB-AAE34B1A78EB}" presName="vert1" presStyleCnt="0"/>
      <dgm:spPr/>
    </dgm:pt>
    <dgm:pt modelId="{6C8C0453-B759-4436-8E16-9538EE098FA6}" type="pres">
      <dgm:prSet presAssocID="{E6FDA429-8219-4FEB-8820-132BE2F19A51}" presName="thickLine" presStyleLbl="alignNode1" presStyleIdx="9" presStyleCnt="11"/>
      <dgm:spPr/>
    </dgm:pt>
    <dgm:pt modelId="{57684121-4855-4CCE-8793-30135EE62358}" type="pres">
      <dgm:prSet presAssocID="{E6FDA429-8219-4FEB-8820-132BE2F19A51}" presName="horz1" presStyleCnt="0"/>
      <dgm:spPr/>
    </dgm:pt>
    <dgm:pt modelId="{B724584C-81C0-4D38-9CF3-6C984215BED0}" type="pres">
      <dgm:prSet presAssocID="{E6FDA429-8219-4FEB-8820-132BE2F19A51}" presName="tx1" presStyleLbl="revTx" presStyleIdx="9" presStyleCnt="11"/>
      <dgm:spPr/>
    </dgm:pt>
    <dgm:pt modelId="{75235CC5-637E-48A2-B59B-102FF76BBF0E}" type="pres">
      <dgm:prSet presAssocID="{E6FDA429-8219-4FEB-8820-132BE2F19A51}" presName="vert1" presStyleCnt="0"/>
      <dgm:spPr/>
    </dgm:pt>
    <dgm:pt modelId="{11B87694-31D8-4D95-A945-5E64C60857E7}" type="pres">
      <dgm:prSet presAssocID="{854104D1-D77B-4472-A6BF-DC5A145577DC}" presName="thickLine" presStyleLbl="alignNode1" presStyleIdx="10" presStyleCnt="11"/>
      <dgm:spPr/>
    </dgm:pt>
    <dgm:pt modelId="{D250DE3C-50E6-433A-87BF-84807DE36638}" type="pres">
      <dgm:prSet presAssocID="{854104D1-D77B-4472-A6BF-DC5A145577DC}" presName="horz1" presStyleCnt="0"/>
      <dgm:spPr/>
    </dgm:pt>
    <dgm:pt modelId="{79F14DFD-D13B-4203-BBAE-0FD9414472A3}" type="pres">
      <dgm:prSet presAssocID="{854104D1-D77B-4472-A6BF-DC5A145577DC}" presName="tx1" presStyleLbl="revTx" presStyleIdx="10" presStyleCnt="11"/>
      <dgm:spPr/>
    </dgm:pt>
    <dgm:pt modelId="{B54414ED-728B-4B04-9530-60FAA5C27767}" type="pres">
      <dgm:prSet presAssocID="{854104D1-D77B-4472-A6BF-DC5A145577DC}" presName="vert1" presStyleCnt="0"/>
      <dgm:spPr/>
    </dgm:pt>
  </dgm:ptLst>
  <dgm:cxnLst>
    <dgm:cxn modelId="{F887E407-09A7-4FD2-97C1-B6413387636D}" srcId="{2F853F74-1CC3-425A-B18B-C37DB1E3267C}" destId="{969EB6F1-9C27-41C6-BF20-CFED4D49290A}" srcOrd="0" destOrd="0" parTransId="{32D8BBF7-0D3F-451A-95A6-D496F0CED603}" sibTransId="{47DA52C5-43E7-477C-B37A-56176590730E}"/>
    <dgm:cxn modelId="{5474740C-799A-4A90-BB63-40890222C4A9}" type="presOf" srcId="{6753C61D-1958-46E8-B4FC-BE675DDB2EE0}" destId="{12A54D59-C8A7-483C-9BBA-86CB4E8E3518}" srcOrd="0" destOrd="0" presId="urn:microsoft.com/office/officeart/2008/layout/LinedList"/>
    <dgm:cxn modelId="{0D435C11-0578-476F-B3D5-2C04786C1F2B}" type="presOf" srcId="{AB48D8C0-1944-4A2F-84DB-AAE34B1A78EB}" destId="{A12C303C-C54E-4514-B895-2FC236011C57}" srcOrd="0" destOrd="0" presId="urn:microsoft.com/office/officeart/2008/layout/LinedList"/>
    <dgm:cxn modelId="{A014D515-EED8-4802-8968-BC72FA17D669}" type="presOf" srcId="{854104D1-D77B-4472-A6BF-DC5A145577DC}" destId="{79F14DFD-D13B-4203-BBAE-0FD9414472A3}" srcOrd="0" destOrd="0" presId="urn:microsoft.com/office/officeart/2008/layout/LinedList"/>
    <dgm:cxn modelId="{410F9F18-0014-440E-9905-D27301405682}" type="presOf" srcId="{4CF35474-2E36-4A9C-86D7-E3D9223FA4E3}" destId="{5B795A48-3DB0-4467-B5AE-51D3DE76B494}" srcOrd="0" destOrd="0" presId="urn:microsoft.com/office/officeart/2008/layout/LinedList"/>
    <dgm:cxn modelId="{78654227-08ED-4391-BE82-53B78BB67791}" type="presOf" srcId="{1A0E009A-1273-4F89-945E-7D323357308B}" destId="{D99C3BB3-1B72-446A-921C-41CBB09830C9}" srcOrd="0" destOrd="0" presId="urn:microsoft.com/office/officeart/2008/layout/LinedList"/>
    <dgm:cxn modelId="{893EF32A-217E-4131-845D-C38609249782}" srcId="{2F853F74-1CC3-425A-B18B-C37DB1E3267C}" destId="{DD1BE840-C40A-443F-B206-309062F4FE36}" srcOrd="7" destOrd="0" parTransId="{CC617838-5470-4FF9-BCA0-C6806012124C}" sibTransId="{7D2750CA-FDF5-4A61-B1A7-A557A2435D79}"/>
    <dgm:cxn modelId="{EDC6682C-3411-4C10-ABFD-64BFEA9FACF1}" type="presOf" srcId="{DD1BE840-C40A-443F-B206-309062F4FE36}" destId="{87570E71-4C56-446A-A7FD-EBEABEAA7AFC}" srcOrd="0" destOrd="0" presId="urn:microsoft.com/office/officeart/2008/layout/LinedList"/>
    <dgm:cxn modelId="{F7118043-4282-4796-89D3-DB4510B477DB}" srcId="{2F853F74-1CC3-425A-B18B-C37DB1E3267C}" destId="{E6FDA429-8219-4FEB-8820-132BE2F19A51}" srcOrd="9" destOrd="0" parTransId="{77F05F48-B856-4DFE-88F9-EC8814E8738E}" sibTransId="{29A23806-82AD-415E-A0BA-DE42E34A0759}"/>
    <dgm:cxn modelId="{FBB74044-56BD-479C-B9A3-583CAA283B8D}" type="presOf" srcId="{41785B06-ED31-4C1B-B410-CA46118F8FC8}" destId="{62D709C5-6D4C-4F0D-97A0-402CD7976C55}" srcOrd="0" destOrd="0" presId="urn:microsoft.com/office/officeart/2008/layout/LinedList"/>
    <dgm:cxn modelId="{9FB36D68-C571-4C83-AFB2-2FAD67E1B6D8}" srcId="{2F853F74-1CC3-425A-B18B-C37DB1E3267C}" destId="{1A0E009A-1273-4F89-945E-7D323357308B}" srcOrd="2" destOrd="0" parTransId="{7C61ECCE-B3AC-40BE-8736-FCC1CD6BC001}" sibTransId="{6AF81D69-8A1E-496E-B8CB-714EBEC238A2}"/>
    <dgm:cxn modelId="{165C146C-FE00-4AA6-8864-0165133FFE94}" srcId="{2F853F74-1CC3-425A-B18B-C37DB1E3267C}" destId="{035AE772-18B2-4679-9C0C-E3A3BCECFF12}" srcOrd="3" destOrd="0" parTransId="{2B572EC9-FED1-4411-B0B6-0CBC05DFD8A6}" sibTransId="{F52DBACD-2F94-4A03-BBAC-0AFCB28D5B2C}"/>
    <dgm:cxn modelId="{4A09A386-87D4-4D36-979F-42CDA3BF3F1F}" type="presOf" srcId="{969EB6F1-9C27-41C6-BF20-CFED4D49290A}" destId="{039ED4DF-BDCD-4648-8784-DB5C501F8A5A}" srcOrd="0" destOrd="0" presId="urn:microsoft.com/office/officeart/2008/layout/LinedList"/>
    <dgm:cxn modelId="{09010592-9EAE-4615-84F1-B4EE52526FE5}" srcId="{2F853F74-1CC3-425A-B18B-C37DB1E3267C}" destId="{4CF35474-2E36-4A9C-86D7-E3D9223FA4E3}" srcOrd="5" destOrd="0" parTransId="{B6C29AAA-336A-4FEB-A516-4E4A2997A101}" sibTransId="{427B2638-699D-4784-A28B-109A1D979361}"/>
    <dgm:cxn modelId="{43A0F395-CCDA-4A5E-B6AA-76EB02572089}" type="presOf" srcId="{2F853F74-1CC3-425A-B18B-C37DB1E3267C}" destId="{FC427C83-281B-4888-A1A6-E1AAC6D730A2}" srcOrd="0" destOrd="0" presId="urn:microsoft.com/office/officeart/2008/layout/LinedList"/>
    <dgm:cxn modelId="{D86292A4-712C-43E2-8DC3-48C2DB7DD222}" srcId="{2F853F74-1CC3-425A-B18B-C37DB1E3267C}" destId="{6753C61D-1958-46E8-B4FC-BE675DDB2EE0}" srcOrd="4" destOrd="0" parTransId="{90311482-FDB9-4E7A-9FAE-0B570F3D34B8}" sibTransId="{43CCC19C-F367-48E7-B9D2-00B04732B27D}"/>
    <dgm:cxn modelId="{71EE68B4-AD46-43F7-AA32-F3536002D71A}" srcId="{2F853F74-1CC3-425A-B18B-C37DB1E3267C}" destId="{71E7EE74-589D-4CC6-B993-952BEB40A84D}" srcOrd="6" destOrd="0" parTransId="{98CD4C37-7EEF-4A33-9733-91778FC9883C}" sibTransId="{E3533B98-D6CD-4BA3-9BBE-6D737BB85BCE}"/>
    <dgm:cxn modelId="{B387A5BF-D523-46F7-A734-CC72C223955E}" srcId="{2F853F74-1CC3-425A-B18B-C37DB1E3267C}" destId="{854104D1-D77B-4472-A6BF-DC5A145577DC}" srcOrd="10" destOrd="0" parTransId="{E686877C-E2A3-4444-B17D-1622C5AAF595}" sibTransId="{D11DEFD4-E716-4E86-BA4C-70CEAB0D9EAA}"/>
    <dgm:cxn modelId="{6252FAC1-16EF-4143-AF99-0C7A48339595}" srcId="{2F853F74-1CC3-425A-B18B-C37DB1E3267C}" destId="{AB48D8C0-1944-4A2F-84DB-AAE34B1A78EB}" srcOrd="8" destOrd="0" parTransId="{63C11782-D8EA-49E8-86FC-771CA9879603}" sibTransId="{3B4BEC26-E58B-42B0-B858-9B020C49B84F}"/>
    <dgm:cxn modelId="{565179C6-B6A8-4956-9AF6-DAD6BC0B91A6}" type="presOf" srcId="{71E7EE74-589D-4CC6-B993-952BEB40A84D}" destId="{02CC76AD-82BB-433B-B47D-B82FBC54C64A}" srcOrd="0" destOrd="0" presId="urn:microsoft.com/office/officeart/2008/layout/LinedList"/>
    <dgm:cxn modelId="{43DCF1C8-749A-4B76-877B-0E7A35802070}" type="presOf" srcId="{035AE772-18B2-4679-9C0C-E3A3BCECFF12}" destId="{CF163C20-1E45-419C-9BAA-6AD50BC82BEF}" srcOrd="0" destOrd="0" presId="urn:microsoft.com/office/officeart/2008/layout/LinedList"/>
    <dgm:cxn modelId="{D88F8CE1-D4C9-4890-8DC1-8A17B7C47C28}" type="presOf" srcId="{E6FDA429-8219-4FEB-8820-132BE2F19A51}" destId="{B724584C-81C0-4D38-9CF3-6C984215BED0}" srcOrd="0" destOrd="0" presId="urn:microsoft.com/office/officeart/2008/layout/LinedList"/>
    <dgm:cxn modelId="{8F5011E6-5D55-492A-B982-5E524BABDCBD}" srcId="{2F853F74-1CC3-425A-B18B-C37DB1E3267C}" destId="{41785B06-ED31-4C1B-B410-CA46118F8FC8}" srcOrd="1" destOrd="0" parTransId="{850AC17D-E523-4A38-8F01-C8DFC798A602}" sibTransId="{4383F5BE-68CA-4CFA-A7A3-6985B5BD4C88}"/>
    <dgm:cxn modelId="{CCB9041A-3CBB-4DA9-977A-FCA47FA7D9FA}" type="presParOf" srcId="{FC427C83-281B-4888-A1A6-E1AAC6D730A2}" destId="{36877853-E7A9-4B34-8B85-A450971CECBA}" srcOrd="0" destOrd="0" presId="urn:microsoft.com/office/officeart/2008/layout/LinedList"/>
    <dgm:cxn modelId="{DF132DE6-FB41-4BB2-BBD3-ED3132BCC897}" type="presParOf" srcId="{FC427C83-281B-4888-A1A6-E1AAC6D730A2}" destId="{93C7F955-4941-45B3-8B8F-95A8F7B2756C}" srcOrd="1" destOrd="0" presId="urn:microsoft.com/office/officeart/2008/layout/LinedList"/>
    <dgm:cxn modelId="{69794C5A-A9AC-48A0-A9ED-0B6FA59FD59C}" type="presParOf" srcId="{93C7F955-4941-45B3-8B8F-95A8F7B2756C}" destId="{039ED4DF-BDCD-4648-8784-DB5C501F8A5A}" srcOrd="0" destOrd="0" presId="urn:microsoft.com/office/officeart/2008/layout/LinedList"/>
    <dgm:cxn modelId="{574218A0-1C80-4EA9-A1CD-61B204106E69}" type="presParOf" srcId="{93C7F955-4941-45B3-8B8F-95A8F7B2756C}" destId="{5B0C2CEF-497B-4A7F-B20F-CE9CC6B6EC9C}" srcOrd="1" destOrd="0" presId="urn:microsoft.com/office/officeart/2008/layout/LinedList"/>
    <dgm:cxn modelId="{672057DC-C097-48BC-BEFF-8AAB3BEF0641}" type="presParOf" srcId="{FC427C83-281B-4888-A1A6-E1AAC6D730A2}" destId="{A50511F8-B300-4EC1-AFD9-428C412055B2}" srcOrd="2" destOrd="0" presId="urn:microsoft.com/office/officeart/2008/layout/LinedList"/>
    <dgm:cxn modelId="{263A1C3A-337A-48AF-9058-71950E4E9D50}" type="presParOf" srcId="{FC427C83-281B-4888-A1A6-E1AAC6D730A2}" destId="{C85ADA85-B822-4AF9-A1BF-ECFF26406BD6}" srcOrd="3" destOrd="0" presId="urn:microsoft.com/office/officeart/2008/layout/LinedList"/>
    <dgm:cxn modelId="{3AB42FF5-50E6-4F81-9015-6A2A87CC0645}" type="presParOf" srcId="{C85ADA85-B822-4AF9-A1BF-ECFF26406BD6}" destId="{62D709C5-6D4C-4F0D-97A0-402CD7976C55}" srcOrd="0" destOrd="0" presId="urn:microsoft.com/office/officeart/2008/layout/LinedList"/>
    <dgm:cxn modelId="{BDCF7F8A-F85F-4135-A3FA-BB8609E05C49}" type="presParOf" srcId="{C85ADA85-B822-4AF9-A1BF-ECFF26406BD6}" destId="{19926850-A29B-4F8A-9AB7-77926CF2D6EE}" srcOrd="1" destOrd="0" presId="urn:microsoft.com/office/officeart/2008/layout/LinedList"/>
    <dgm:cxn modelId="{E4DDEDC8-D4A2-4C23-954B-42BFC287A898}" type="presParOf" srcId="{FC427C83-281B-4888-A1A6-E1AAC6D730A2}" destId="{84A975E7-D652-434F-8809-7BF075926C1A}" srcOrd="4" destOrd="0" presId="urn:microsoft.com/office/officeart/2008/layout/LinedList"/>
    <dgm:cxn modelId="{4AE5CAD4-1225-4ED1-98F2-C428F684E729}" type="presParOf" srcId="{FC427C83-281B-4888-A1A6-E1AAC6D730A2}" destId="{3602C644-F91A-4FF0-943D-0486C9A1F546}" srcOrd="5" destOrd="0" presId="urn:microsoft.com/office/officeart/2008/layout/LinedList"/>
    <dgm:cxn modelId="{1482A40F-340F-45D3-A620-03E64F9A736D}" type="presParOf" srcId="{3602C644-F91A-4FF0-943D-0486C9A1F546}" destId="{D99C3BB3-1B72-446A-921C-41CBB09830C9}" srcOrd="0" destOrd="0" presId="urn:microsoft.com/office/officeart/2008/layout/LinedList"/>
    <dgm:cxn modelId="{0C0A54F8-8E71-4BF2-9830-5D9D2F061176}" type="presParOf" srcId="{3602C644-F91A-4FF0-943D-0486C9A1F546}" destId="{96B8948D-EE92-43B5-85CE-35B94CA429D0}" srcOrd="1" destOrd="0" presId="urn:microsoft.com/office/officeart/2008/layout/LinedList"/>
    <dgm:cxn modelId="{2F311741-FE6E-4F09-9B42-2185ADC9B5C4}" type="presParOf" srcId="{FC427C83-281B-4888-A1A6-E1AAC6D730A2}" destId="{D730A192-3CCD-4C90-A3C0-C736D0CDFB46}" srcOrd="6" destOrd="0" presId="urn:microsoft.com/office/officeart/2008/layout/LinedList"/>
    <dgm:cxn modelId="{70A8C21A-FD3B-4CC2-8328-4B031E6A3AF9}" type="presParOf" srcId="{FC427C83-281B-4888-A1A6-E1AAC6D730A2}" destId="{E7AC0824-EAB6-4A8B-A669-12098651FE64}" srcOrd="7" destOrd="0" presId="urn:microsoft.com/office/officeart/2008/layout/LinedList"/>
    <dgm:cxn modelId="{67E3D229-2826-4BBE-9440-1DCA70AB85E8}" type="presParOf" srcId="{E7AC0824-EAB6-4A8B-A669-12098651FE64}" destId="{CF163C20-1E45-419C-9BAA-6AD50BC82BEF}" srcOrd="0" destOrd="0" presId="urn:microsoft.com/office/officeart/2008/layout/LinedList"/>
    <dgm:cxn modelId="{C2AFD746-D824-4148-8249-91639ABE165E}" type="presParOf" srcId="{E7AC0824-EAB6-4A8B-A669-12098651FE64}" destId="{A1E0D7D1-CD76-4129-810E-C6E3DF4AF3F1}" srcOrd="1" destOrd="0" presId="urn:microsoft.com/office/officeart/2008/layout/LinedList"/>
    <dgm:cxn modelId="{00B901A3-F270-4123-9B58-90C03C43FA70}" type="presParOf" srcId="{FC427C83-281B-4888-A1A6-E1AAC6D730A2}" destId="{F5732D72-1888-4044-B2BB-C96C1DBF7861}" srcOrd="8" destOrd="0" presId="urn:microsoft.com/office/officeart/2008/layout/LinedList"/>
    <dgm:cxn modelId="{4D195F8C-866D-48D3-A6D2-AD442FF788F7}" type="presParOf" srcId="{FC427C83-281B-4888-A1A6-E1AAC6D730A2}" destId="{80F6CA1F-DB41-4452-BFB1-49235049184A}" srcOrd="9" destOrd="0" presId="urn:microsoft.com/office/officeart/2008/layout/LinedList"/>
    <dgm:cxn modelId="{829B5EC8-9709-467D-A6E5-15E3E8E7BA99}" type="presParOf" srcId="{80F6CA1F-DB41-4452-BFB1-49235049184A}" destId="{12A54D59-C8A7-483C-9BBA-86CB4E8E3518}" srcOrd="0" destOrd="0" presId="urn:microsoft.com/office/officeart/2008/layout/LinedList"/>
    <dgm:cxn modelId="{0769A718-1CF7-4EC3-ACEB-508880CF1616}" type="presParOf" srcId="{80F6CA1F-DB41-4452-BFB1-49235049184A}" destId="{C5E2969C-5E6E-42A8-8D4A-666862A46CA5}" srcOrd="1" destOrd="0" presId="urn:microsoft.com/office/officeart/2008/layout/LinedList"/>
    <dgm:cxn modelId="{F767BED9-3F5B-435A-B56E-92EF7CD08032}" type="presParOf" srcId="{FC427C83-281B-4888-A1A6-E1AAC6D730A2}" destId="{95B2AB35-9402-49B9-A439-34E6A70A6191}" srcOrd="10" destOrd="0" presId="urn:microsoft.com/office/officeart/2008/layout/LinedList"/>
    <dgm:cxn modelId="{85DA0010-2FC5-4BF5-9BF3-F92662B5D1B7}" type="presParOf" srcId="{FC427C83-281B-4888-A1A6-E1AAC6D730A2}" destId="{4A70D927-EBF2-479F-93F7-87D900AD20AD}" srcOrd="11" destOrd="0" presId="urn:microsoft.com/office/officeart/2008/layout/LinedList"/>
    <dgm:cxn modelId="{A8563795-5A53-4159-9E53-B7D7361BB832}" type="presParOf" srcId="{4A70D927-EBF2-479F-93F7-87D900AD20AD}" destId="{5B795A48-3DB0-4467-B5AE-51D3DE76B494}" srcOrd="0" destOrd="0" presId="urn:microsoft.com/office/officeart/2008/layout/LinedList"/>
    <dgm:cxn modelId="{237DD562-00F6-4939-B223-7801BD7AE961}" type="presParOf" srcId="{4A70D927-EBF2-479F-93F7-87D900AD20AD}" destId="{22A88172-AAF4-478C-8B67-643B1FE77889}" srcOrd="1" destOrd="0" presId="urn:microsoft.com/office/officeart/2008/layout/LinedList"/>
    <dgm:cxn modelId="{6D311724-E052-41F6-B425-90E141540197}" type="presParOf" srcId="{FC427C83-281B-4888-A1A6-E1AAC6D730A2}" destId="{D028B359-9910-4453-B18C-947DC1A8DCE2}" srcOrd="12" destOrd="0" presId="urn:microsoft.com/office/officeart/2008/layout/LinedList"/>
    <dgm:cxn modelId="{DA14865D-5182-4026-B636-191560FC6186}" type="presParOf" srcId="{FC427C83-281B-4888-A1A6-E1AAC6D730A2}" destId="{E9A05102-D993-41CC-A5D6-465572F3D67C}" srcOrd="13" destOrd="0" presId="urn:microsoft.com/office/officeart/2008/layout/LinedList"/>
    <dgm:cxn modelId="{AF1C227A-624E-46CB-98FD-DBE6289B537F}" type="presParOf" srcId="{E9A05102-D993-41CC-A5D6-465572F3D67C}" destId="{02CC76AD-82BB-433B-B47D-B82FBC54C64A}" srcOrd="0" destOrd="0" presId="urn:microsoft.com/office/officeart/2008/layout/LinedList"/>
    <dgm:cxn modelId="{165E036F-B899-4E21-93E1-C6D0F77FD86B}" type="presParOf" srcId="{E9A05102-D993-41CC-A5D6-465572F3D67C}" destId="{8CA9D6FD-1B44-4A89-A38B-0D05533FBA4E}" srcOrd="1" destOrd="0" presId="urn:microsoft.com/office/officeart/2008/layout/LinedList"/>
    <dgm:cxn modelId="{F54F98E2-6C6C-4C2C-86E8-D6F4035513AB}" type="presParOf" srcId="{FC427C83-281B-4888-A1A6-E1AAC6D730A2}" destId="{F8699280-783A-4203-8129-A5FD6613D817}" srcOrd="14" destOrd="0" presId="urn:microsoft.com/office/officeart/2008/layout/LinedList"/>
    <dgm:cxn modelId="{5CED5E56-9EE6-4672-AD44-44CD04B4401B}" type="presParOf" srcId="{FC427C83-281B-4888-A1A6-E1AAC6D730A2}" destId="{B5518894-0F73-446D-98FC-8DA3CB92B6B6}" srcOrd="15" destOrd="0" presId="urn:microsoft.com/office/officeart/2008/layout/LinedList"/>
    <dgm:cxn modelId="{B30DDBC1-49E9-46EA-BBF2-4DC080B145E5}" type="presParOf" srcId="{B5518894-0F73-446D-98FC-8DA3CB92B6B6}" destId="{87570E71-4C56-446A-A7FD-EBEABEAA7AFC}" srcOrd="0" destOrd="0" presId="urn:microsoft.com/office/officeart/2008/layout/LinedList"/>
    <dgm:cxn modelId="{8676ADD6-FB5A-4F9E-8607-C101575D5B80}" type="presParOf" srcId="{B5518894-0F73-446D-98FC-8DA3CB92B6B6}" destId="{B2627209-0F16-4132-874F-8CA2688FE081}" srcOrd="1" destOrd="0" presId="urn:microsoft.com/office/officeart/2008/layout/LinedList"/>
    <dgm:cxn modelId="{83D3DE29-C321-4D75-8278-3DA34ED46410}" type="presParOf" srcId="{FC427C83-281B-4888-A1A6-E1AAC6D730A2}" destId="{6AED7AAC-6100-4B00-9445-43495D2D5E65}" srcOrd="16" destOrd="0" presId="urn:microsoft.com/office/officeart/2008/layout/LinedList"/>
    <dgm:cxn modelId="{5810E7B9-2F81-4171-AE63-0A095CC6EDE1}" type="presParOf" srcId="{FC427C83-281B-4888-A1A6-E1AAC6D730A2}" destId="{561D1BA4-849E-4082-893D-673F4986F876}" srcOrd="17" destOrd="0" presId="urn:microsoft.com/office/officeart/2008/layout/LinedList"/>
    <dgm:cxn modelId="{D0C52BDF-C514-4858-8FA2-D3A88E4AE895}" type="presParOf" srcId="{561D1BA4-849E-4082-893D-673F4986F876}" destId="{A12C303C-C54E-4514-B895-2FC236011C57}" srcOrd="0" destOrd="0" presId="urn:microsoft.com/office/officeart/2008/layout/LinedList"/>
    <dgm:cxn modelId="{C765355D-8824-4AE8-AC16-0B9D76DA1142}" type="presParOf" srcId="{561D1BA4-849E-4082-893D-673F4986F876}" destId="{411A1B4A-53E4-4DC9-B552-FC571DDF815A}" srcOrd="1" destOrd="0" presId="urn:microsoft.com/office/officeart/2008/layout/LinedList"/>
    <dgm:cxn modelId="{DB2A0572-9985-413A-A786-BFCFBDE78E01}" type="presParOf" srcId="{FC427C83-281B-4888-A1A6-E1AAC6D730A2}" destId="{6C8C0453-B759-4436-8E16-9538EE098FA6}" srcOrd="18" destOrd="0" presId="urn:microsoft.com/office/officeart/2008/layout/LinedList"/>
    <dgm:cxn modelId="{C855A78A-C9EC-4E77-A3E8-E2EEF9A12FB4}" type="presParOf" srcId="{FC427C83-281B-4888-A1A6-E1AAC6D730A2}" destId="{57684121-4855-4CCE-8793-30135EE62358}" srcOrd="19" destOrd="0" presId="urn:microsoft.com/office/officeart/2008/layout/LinedList"/>
    <dgm:cxn modelId="{ACA0A5EA-3BC3-411F-9CB5-04F17BAAAE1A}" type="presParOf" srcId="{57684121-4855-4CCE-8793-30135EE62358}" destId="{B724584C-81C0-4D38-9CF3-6C984215BED0}" srcOrd="0" destOrd="0" presId="urn:microsoft.com/office/officeart/2008/layout/LinedList"/>
    <dgm:cxn modelId="{B3582F2C-6E23-40F3-8907-68C0ADE54F91}" type="presParOf" srcId="{57684121-4855-4CCE-8793-30135EE62358}" destId="{75235CC5-637E-48A2-B59B-102FF76BBF0E}" srcOrd="1" destOrd="0" presId="urn:microsoft.com/office/officeart/2008/layout/LinedList"/>
    <dgm:cxn modelId="{B7104FE0-CB9D-4C0A-AF43-B209DA5ADA6C}" type="presParOf" srcId="{FC427C83-281B-4888-A1A6-E1AAC6D730A2}" destId="{11B87694-31D8-4D95-A945-5E64C60857E7}" srcOrd="20" destOrd="0" presId="urn:microsoft.com/office/officeart/2008/layout/LinedList"/>
    <dgm:cxn modelId="{3A41F7A5-BE08-4185-93FE-BD4E524F6D15}" type="presParOf" srcId="{FC427C83-281B-4888-A1A6-E1AAC6D730A2}" destId="{D250DE3C-50E6-433A-87BF-84807DE36638}" srcOrd="21" destOrd="0" presId="urn:microsoft.com/office/officeart/2008/layout/LinedList"/>
    <dgm:cxn modelId="{078C6F0F-86EF-46F5-A966-92177671018D}" type="presParOf" srcId="{D250DE3C-50E6-433A-87BF-84807DE36638}" destId="{79F14DFD-D13B-4203-BBAE-0FD9414472A3}" srcOrd="0" destOrd="0" presId="urn:microsoft.com/office/officeart/2008/layout/LinedList"/>
    <dgm:cxn modelId="{D927D10A-49E3-421F-B8B7-CA5533F66DBD}" type="presParOf" srcId="{D250DE3C-50E6-433A-87BF-84807DE36638}" destId="{B54414ED-728B-4B04-9530-60FAA5C2776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415B0A1-D73C-40A7-A6CF-BB2EF8DEEEA1}" type="doc">
      <dgm:prSet loTypeId="urn:microsoft.com/office/officeart/2008/layout/LinedList" loCatId="list" qsTypeId="urn:microsoft.com/office/officeart/2005/8/quickstyle/simple1#251" qsCatId="simple" csTypeId="urn:microsoft.com/office/officeart/2005/8/colors/accent1_2#157" csCatId="accent1" phldr="1"/>
      <dgm:spPr/>
      <dgm:t>
        <a:bodyPr/>
        <a:lstStyle/>
        <a:p>
          <a:endParaRPr lang="en-US"/>
        </a:p>
      </dgm:t>
    </dgm:pt>
    <dgm:pt modelId="{1728BD95-EF50-4985-8799-70D555A04E34}">
      <dgm:prSet/>
      <dgm:spPr/>
      <dgm:t>
        <a:bodyPr/>
        <a:lstStyle/>
        <a:p>
          <a:r>
            <a:rPr lang="sk-SK"/>
            <a:t>nedostatočná ventilácia</a:t>
          </a:r>
          <a:endParaRPr lang="en-US"/>
        </a:p>
      </dgm:t>
    </dgm:pt>
    <dgm:pt modelId="{6386C82F-7131-485F-B252-BD119BC9331D}" type="parTrans" cxnId="{5BE427D5-E02A-449E-9796-9FA417925B34}">
      <dgm:prSet/>
      <dgm:spPr/>
      <dgm:t>
        <a:bodyPr/>
        <a:lstStyle/>
        <a:p>
          <a:endParaRPr lang="en-US"/>
        </a:p>
      </dgm:t>
    </dgm:pt>
    <dgm:pt modelId="{57E3DC67-837E-447D-8245-288582222E0A}" type="sibTrans" cxnId="{5BE427D5-E02A-449E-9796-9FA417925B34}">
      <dgm:prSet/>
      <dgm:spPr/>
      <dgm:t>
        <a:bodyPr/>
        <a:lstStyle/>
        <a:p>
          <a:endParaRPr lang="en-US"/>
        </a:p>
      </dgm:t>
    </dgm:pt>
    <dgm:pt modelId="{F9C91EDA-5A22-4D80-AFE5-2DB3D63BBFF4}">
      <dgm:prSet/>
      <dgm:spPr/>
      <dgm:t>
        <a:bodyPr/>
        <a:lstStyle/>
        <a:p>
          <a:r>
            <a:rPr lang="sk-SK"/>
            <a:t>vysoká vlhkosť </a:t>
          </a:r>
          <a:endParaRPr lang="en-US"/>
        </a:p>
      </dgm:t>
    </dgm:pt>
    <dgm:pt modelId="{5B457D1D-51DB-485E-A5DA-85B3EF07E273}" type="parTrans" cxnId="{78B6E595-F01B-4613-B578-2ACA928993B0}">
      <dgm:prSet/>
      <dgm:spPr/>
      <dgm:t>
        <a:bodyPr/>
        <a:lstStyle/>
        <a:p>
          <a:endParaRPr lang="en-US"/>
        </a:p>
      </dgm:t>
    </dgm:pt>
    <dgm:pt modelId="{A4EA592B-C99A-4386-91DA-001D44091FF3}" type="sibTrans" cxnId="{78B6E595-F01B-4613-B578-2ACA928993B0}">
      <dgm:prSet/>
      <dgm:spPr/>
      <dgm:t>
        <a:bodyPr/>
        <a:lstStyle/>
        <a:p>
          <a:endParaRPr lang="en-US"/>
        </a:p>
      </dgm:t>
    </dgm:pt>
    <dgm:pt modelId="{FB41FB75-31D4-4494-8768-8AF4073F659A}">
      <dgm:prSet/>
      <dgm:spPr/>
      <dgm:t>
        <a:bodyPr/>
        <a:lstStyle/>
        <a:p>
          <a:r>
            <a:rPr lang="sk-SK"/>
            <a:t>prašnosť  a  koncentrácia amoniaku </a:t>
          </a:r>
          <a:endParaRPr lang="en-US"/>
        </a:p>
      </dgm:t>
    </dgm:pt>
    <dgm:pt modelId="{4EB1B437-C04E-4D3D-A6E5-D6EE31A41FBA}" type="parTrans" cxnId="{9666A6F0-DA3B-44C6-813F-282D3A3E645E}">
      <dgm:prSet/>
      <dgm:spPr/>
      <dgm:t>
        <a:bodyPr/>
        <a:lstStyle/>
        <a:p>
          <a:endParaRPr lang="en-US"/>
        </a:p>
      </dgm:t>
    </dgm:pt>
    <dgm:pt modelId="{934211B8-B740-4B27-AF1B-ACAC2F431BEB}" type="sibTrans" cxnId="{9666A6F0-DA3B-44C6-813F-282D3A3E645E}">
      <dgm:prSet/>
      <dgm:spPr/>
      <dgm:t>
        <a:bodyPr/>
        <a:lstStyle/>
        <a:p>
          <a:endParaRPr lang="en-US"/>
        </a:p>
      </dgm:t>
    </dgm:pt>
    <dgm:pt modelId="{12860F79-CF51-458A-B3DA-83061DD796E0}">
      <dgm:prSet/>
      <dgm:spPr/>
      <dgm:t>
        <a:bodyPr/>
        <a:lstStyle/>
        <a:p>
          <a:r>
            <a:rPr lang="sk-SK"/>
            <a:t>vysoká koncentrácia zvierat </a:t>
          </a:r>
          <a:endParaRPr lang="en-US"/>
        </a:p>
      </dgm:t>
    </dgm:pt>
    <dgm:pt modelId="{2573AFEB-F381-44F4-A02A-531C2D727369}" type="parTrans" cxnId="{C768F788-374E-480D-AC01-66B8F354A011}">
      <dgm:prSet/>
      <dgm:spPr/>
      <dgm:t>
        <a:bodyPr/>
        <a:lstStyle/>
        <a:p>
          <a:endParaRPr lang="en-US"/>
        </a:p>
      </dgm:t>
    </dgm:pt>
    <dgm:pt modelId="{3C65F446-5377-46AF-AFC5-26288BC9F0F8}" type="sibTrans" cxnId="{C768F788-374E-480D-AC01-66B8F354A011}">
      <dgm:prSet/>
      <dgm:spPr/>
      <dgm:t>
        <a:bodyPr/>
        <a:lstStyle/>
        <a:p>
          <a:endParaRPr lang="en-US"/>
        </a:p>
      </dgm:t>
    </dgm:pt>
    <dgm:pt modelId="{3A6BB49D-7008-4A6B-8423-0145FBA3190B}">
      <dgm:prSet/>
      <dgm:spPr/>
      <dgm:t>
        <a:bodyPr/>
        <a:lstStyle/>
        <a:p>
          <a:r>
            <a:rPr lang="sk-SK"/>
            <a:t>transport a miešanie zvierat </a:t>
          </a:r>
          <a:endParaRPr lang="en-US"/>
        </a:p>
      </dgm:t>
    </dgm:pt>
    <dgm:pt modelId="{BE8EF432-1AD9-441A-85B1-7E40B4F96DEA}" type="parTrans" cxnId="{8A5BE119-6259-465C-8D12-E41ED047579E}">
      <dgm:prSet/>
      <dgm:spPr/>
      <dgm:t>
        <a:bodyPr/>
        <a:lstStyle/>
        <a:p>
          <a:endParaRPr lang="en-US"/>
        </a:p>
      </dgm:t>
    </dgm:pt>
    <dgm:pt modelId="{E8E84239-20D7-40B8-BA97-8B4DC9DDC465}" type="sibTrans" cxnId="{8A5BE119-6259-465C-8D12-E41ED047579E}">
      <dgm:prSet/>
      <dgm:spPr/>
      <dgm:t>
        <a:bodyPr/>
        <a:lstStyle/>
        <a:p>
          <a:endParaRPr lang="en-US"/>
        </a:p>
      </dgm:t>
    </dgm:pt>
    <dgm:pt modelId="{54C016E9-D7A1-4870-923B-30F31333ADE4}">
      <dgm:prSet/>
      <dgm:spPr/>
      <dgm:t>
        <a:bodyPr/>
        <a:lstStyle/>
        <a:p>
          <a:r>
            <a:rPr lang="sk-SK"/>
            <a:t>vekové rozdiely </a:t>
          </a:r>
          <a:endParaRPr lang="en-US"/>
        </a:p>
      </dgm:t>
    </dgm:pt>
    <dgm:pt modelId="{6C666056-FE8D-4194-BC99-49CBF7378E78}" type="parTrans" cxnId="{2056C219-411F-4EB0-8FFB-9BF8A7029020}">
      <dgm:prSet/>
      <dgm:spPr/>
      <dgm:t>
        <a:bodyPr/>
        <a:lstStyle/>
        <a:p>
          <a:endParaRPr lang="en-US"/>
        </a:p>
      </dgm:t>
    </dgm:pt>
    <dgm:pt modelId="{094C0092-5960-4DC1-8AB1-EA35ACE5366A}" type="sibTrans" cxnId="{2056C219-411F-4EB0-8FFB-9BF8A7029020}">
      <dgm:prSet/>
      <dgm:spPr/>
      <dgm:t>
        <a:bodyPr/>
        <a:lstStyle/>
        <a:p>
          <a:endParaRPr lang="en-US"/>
        </a:p>
      </dgm:t>
    </dgm:pt>
    <dgm:pt modelId="{89CAAB9B-9734-473C-B53F-6A5E675C03F6}">
      <dgm:prSet/>
      <dgm:spPr/>
      <dgm:t>
        <a:bodyPr/>
        <a:lstStyle/>
        <a:p>
          <a:r>
            <a:rPr lang="sk-SK" dirty="0"/>
            <a:t>stres (teplotný, prepravný, nutričný)</a:t>
          </a:r>
          <a:endParaRPr lang="en-US" dirty="0"/>
        </a:p>
      </dgm:t>
    </dgm:pt>
    <dgm:pt modelId="{40A426E6-0C5F-4DD8-ABEA-A1D33E05B312}" type="parTrans" cxnId="{B0499AD1-7055-4E61-A102-07650630299B}">
      <dgm:prSet/>
      <dgm:spPr/>
      <dgm:t>
        <a:bodyPr/>
        <a:lstStyle/>
        <a:p>
          <a:endParaRPr lang="en-US"/>
        </a:p>
      </dgm:t>
    </dgm:pt>
    <dgm:pt modelId="{3C5D7078-5D11-4C8F-B4DE-9639AB6B6068}" type="sibTrans" cxnId="{B0499AD1-7055-4E61-A102-07650630299B}">
      <dgm:prSet/>
      <dgm:spPr/>
      <dgm:t>
        <a:bodyPr/>
        <a:lstStyle/>
        <a:p>
          <a:endParaRPr lang="en-US"/>
        </a:p>
      </dgm:t>
    </dgm:pt>
    <dgm:pt modelId="{F61526EB-2889-429E-AB56-37B3AFF4331B}">
      <dgm:prSet/>
      <dgm:spPr/>
      <dgm:t>
        <a:bodyPr/>
        <a:lstStyle/>
        <a:p>
          <a:r>
            <a:rPr lang="sk-SK"/>
            <a:t>kontakt so staršími zvieratami</a:t>
          </a:r>
          <a:endParaRPr lang="en-US"/>
        </a:p>
      </dgm:t>
    </dgm:pt>
    <dgm:pt modelId="{BA7CD6F7-7F84-45F3-8B3F-7E97E42AF9AB}" type="parTrans" cxnId="{749714CA-FC01-45EF-A59C-055FA8D07594}">
      <dgm:prSet/>
      <dgm:spPr/>
      <dgm:t>
        <a:bodyPr/>
        <a:lstStyle/>
        <a:p>
          <a:endParaRPr lang="en-US"/>
        </a:p>
      </dgm:t>
    </dgm:pt>
    <dgm:pt modelId="{8B7DC01D-4BD2-4C0A-A895-F1259C46BA61}" type="sibTrans" cxnId="{749714CA-FC01-45EF-A59C-055FA8D07594}">
      <dgm:prSet/>
      <dgm:spPr/>
      <dgm:t>
        <a:bodyPr/>
        <a:lstStyle/>
        <a:p>
          <a:endParaRPr lang="en-US"/>
        </a:p>
      </dgm:t>
    </dgm:pt>
    <dgm:pt modelId="{74921FE4-BBDF-4543-B848-F0C2EA6C362A}">
      <dgm:prSet/>
      <dgm:spPr/>
      <dgm:t>
        <a:bodyPr/>
        <a:lstStyle/>
        <a:p>
          <a:r>
            <a:rPr lang="sk-SK"/>
            <a:t>skorá diagnostika </a:t>
          </a:r>
          <a:endParaRPr lang="en-US"/>
        </a:p>
      </dgm:t>
    </dgm:pt>
    <dgm:pt modelId="{CE0C238E-0D33-489E-8F25-5B2A031BAB10}" type="parTrans" cxnId="{2F74A9D3-E8DC-4A03-B1E2-CBE6D0D07A2F}">
      <dgm:prSet/>
      <dgm:spPr/>
      <dgm:t>
        <a:bodyPr/>
        <a:lstStyle/>
        <a:p>
          <a:endParaRPr lang="en-US"/>
        </a:p>
      </dgm:t>
    </dgm:pt>
    <dgm:pt modelId="{B31A1C32-42B0-4EC8-9973-C632A9053A19}" type="sibTrans" cxnId="{2F74A9D3-E8DC-4A03-B1E2-CBE6D0D07A2F}">
      <dgm:prSet/>
      <dgm:spPr/>
      <dgm:t>
        <a:bodyPr/>
        <a:lstStyle/>
        <a:p>
          <a:endParaRPr lang="en-US"/>
        </a:p>
      </dgm:t>
    </dgm:pt>
    <dgm:pt modelId="{EB8FE614-7341-4CCF-97EC-29DC49425D3C}">
      <dgm:prSet/>
      <dgm:spPr/>
      <dgm:t>
        <a:bodyPr/>
        <a:lstStyle/>
        <a:p>
          <a:r>
            <a:rPr lang="sk-SK"/>
            <a:t>používanie screeningových systémov </a:t>
          </a:r>
          <a:endParaRPr lang="en-US"/>
        </a:p>
      </dgm:t>
    </dgm:pt>
    <dgm:pt modelId="{F0A2AF79-08AE-4CA5-A21F-8E8FF863BE01}" type="parTrans" cxnId="{7E50FA5F-B469-4B21-9A43-78889BD19566}">
      <dgm:prSet/>
      <dgm:spPr/>
      <dgm:t>
        <a:bodyPr/>
        <a:lstStyle/>
        <a:p>
          <a:endParaRPr lang="en-US"/>
        </a:p>
      </dgm:t>
    </dgm:pt>
    <dgm:pt modelId="{67E16025-1288-4C40-958C-6DBCBBC1C27B}" type="sibTrans" cxnId="{7E50FA5F-B469-4B21-9A43-78889BD19566}">
      <dgm:prSet/>
      <dgm:spPr/>
      <dgm:t>
        <a:bodyPr/>
        <a:lstStyle/>
        <a:p>
          <a:endParaRPr lang="en-US"/>
        </a:p>
      </dgm:t>
    </dgm:pt>
    <dgm:pt modelId="{A315C775-EB60-4242-817D-D7038899CB19}">
      <dgm:prSet/>
      <dgm:spPr/>
      <dgm:t>
        <a:bodyPr/>
        <a:lstStyle/>
        <a:p>
          <a:r>
            <a:rPr lang="sk-SK"/>
            <a:t>antibiotická stratégia a antimikrobiálna rezistencia </a:t>
          </a:r>
          <a:endParaRPr lang="en-US"/>
        </a:p>
      </dgm:t>
    </dgm:pt>
    <dgm:pt modelId="{9079C325-F434-4FEE-A1F3-81089F6D6F1B}" type="parTrans" cxnId="{D4194448-59DE-448A-9E49-7274C04CBA54}">
      <dgm:prSet/>
      <dgm:spPr/>
      <dgm:t>
        <a:bodyPr/>
        <a:lstStyle/>
        <a:p>
          <a:endParaRPr lang="en-US"/>
        </a:p>
      </dgm:t>
    </dgm:pt>
    <dgm:pt modelId="{7B538696-10BE-4D81-8CA8-54490A2FF29F}" type="sibTrans" cxnId="{D4194448-59DE-448A-9E49-7274C04CBA54}">
      <dgm:prSet/>
      <dgm:spPr/>
      <dgm:t>
        <a:bodyPr/>
        <a:lstStyle/>
        <a:p>
          <a:endParaRPr lang="en-US"/>
        </a:p>
      </dgm:t>
    </dgm:pt>
    <dgm:pt modelId="{9766DB90-D9B3-4E98-A3D1-CBD7E858B147}">
      <dgm:prSet/>
      <dgm:spPr/>
      <dgm:t>
        <a:bodyPr/>
        <a:lstStyle/>
        <a:p>
          <a:r>
            <a:rPr lang="sk-SK"/>
            <a:t>vakcinácia</a:t>
          </a:r>
          <a:endParaRPr lang="en-US"/>
        </a:p>
      </dgm:t>
    </dgm:pt>
    <dgm:pt modelId="{986D7E82-AC72-41BA-8882-239D662FC7C2}" type="parTrans" cxnId="{99DCC1B8-57FB-45EB-927A-5A234F82DAC2}">
      <dgm:prSet/>
      <dgm:spPr/>
      <dgm:t>
        <a:bodyPr/>
        <a:lstStyle/>
        <a:p>
          <a:endParaRPr lang="en-US"/>
        </a:p>
      </dgm:t>
    </dgm:pt>
    <dgm:pt modelId="{4E624831-25AB-4DD6-8E63-8217905235A4}" type="sibTrans" cxnId="{99DCC1B8-57FB-45EB-927A-5A234F82DAC2}">
      <dgm:prSet/>
      <dgm:spPr/>
      <dgm:t>
        <a:bodyPr/>
        <a:lstStyle/>
        <a:p>
          <a:endParaRPr lang="en-US"/>
        </a:p>
      </dgm:t>
    </dgm:pt>
    <dgm:pt modelId="{E39B9EEA-F376-4E44-9D8A-8984DE490AFD}" type="pres">
      <dgm:prSet presAssocID="{3415B0A1-D73C-40A7-A6CF-BB2EF8DEEEA1}" presName="vert0" presStyleCnt="0">
        <dgm:presLayoutVars>
          <dgm:dir/>
          <dgm:animOne val="branch"/>
          <dgm:animLvl val="lvl"/>
        </dgm:presLayoutVars>
      </dgm:prSet>
      <dgm:spPr/>
    </dgm:pt>
    <dgm:pt modelId="{7F8925E0-B428-4C7A-9D23-00E6790A86FF}" type="pres">
      <dgm:prSet presAssocID="{1728BD95-EF50-4985-8799-70D555A04E34}" presName="thickLine" presStyleLbl="alignNode1" presStyleIdx="0" presStyleCnt="12"/>
      <dgm:spPr/>
    </dgm:pt>
    <dgm:pt modelId="{B2F3E835-DF92-4902-8398-60B94CB3C91C}" type="pres">
      <dgm:prSet presAssocID="{1728BD95-EF50-4985-8799-70D555A04E34}" presName="horz1" presStyleCnt="0"/>
      <dgm:spPr/>
    </dgm:pt>
    <dgm:pt modelId="{C23A388E-FBC8-4435-B98C-1DF47142CCBF}" type="pres">
      <dgm:prSet presAssocID="{1728BD95-EF50-4985-8799-70D555A04E34}" presName="tx1" presStyleLbl="revTx" presStyleIdx="0" presStyleCnt="12"/>
      <dgm:spPr/>
    </dgm:pt>
    <dgm:pt modelId="{861AAF98-ABAD-45D9-99A0-2D61DDC09B87}" type="pres">
      <dgm:prSet presAssocID="{1728BD95-EF50-4985-8799-70D555A04E34}" presName="vert1" presStyleCnt="0"/>
      <dgm:spPr/>
    </dgm:pt>
    <dgm:pt modelId="{33AEA1B8-8A2B-4F9E-A088-4F6842B00DF7}" type="pres">
      <dgm:prSet presAssocID="{F9C91EDA-5A22-4D80-AFE5-2DB3D63BBFF4}" presName="thickLine" presStyleLbl="alignNode1" presStyleIdx="1" presStyleCnt="12"/>
      <dgm:spPr/>
    </dgm:pt>
    <dgm:pt modelId="{C8CE1F35-00D8-4F7A-BB6C-A873B70C3A58}" type="pres">
      <dgm:prSet presAssocID="{F9C91EDA-5A22-4D80-AFE5-2DB3D63BBFF4}" presName="horz1" presStyleCnt="0"/>
      <dgm:spPr/>
    </dgm:pt>
    <dgm:pt modelId="{CD469963-E0F8-41C7-A221-EBA48F9D7646}" type="pres">
      <dgm:prSet presAssocID="{F9C91EDA-5A22-4D80-AFE5-2DB3D63BBFF4}" presName="tx1" presStyleLbl="revTx" presStyleIdx="1" presStyleCnt="12"/>
      <dgm:spPr/>
    </dgm:pt>
    <dgm:pt modelId="{718AD4CD-5B74-4C67-B25F-83EDB141B1F0}" type="pres">
      <dgm:prSet presAssocID="{F9C91EDA-5A22-4D80-AFE5-2DB3D63BBFF4}" presName="vert1" presStyleCnt="0"/>
      <dgm:spPr/>
    </dgm:pt>
    <dgm:pt modelId="{71DEABE6-9080-40DD-848C-5087105267FC}" type="pres">
      <dgm:prSet presAssocID="{FB41FB75-31D4-4494-8768-8AF4073F659A}" presName="thickLine" presStyleLbl="alignNode1" presStyleIdx="2" presStyleCnt="12"/>
      <dgm:spPr/>
    </dgm:pt>
    <dgm:pt modelId="{24FB3FE9-8D8B-4314-A2FC-195C35B27C74}" type="pres">
      <dgm:prSet presAssocID="{FB41FB75-31D4-4494-8768-8AF4073F659A}" presName="horz1" presStyleCnt="0"/>
      <dgm:spPr/>
    </dgm:pt>
    <dgm:pt modelId="{1CB402A2-4172-42D4-BE29-EC25E0FFEDC1}" type="pres">
      <dgm:prSet presAssocID="{FB41FB75-31D4-4494-8768-8AF4073F659A}" presName="tx1" presStyleLbl="revTx" presStyleIdx="2" presStyleCnt="12"/>
      <dgm:spPr/>
    </dgm:pt>
    <dgm:pt modelId="{7971AF76-85A7-4B16-BA05-27125C70E830}" type="pres">
      <dgm:prSet presAssocID="{FB41FB75-31D4-4494-8768-8AF4073F659A}" presName="vert1" presStyleCnt="0"/>
      <dgm:spPr/>
    </dgm:pt>
    <dgm:pt modelId="{65DB5ABF-7053-4CEC-9575-11D83A5C5930}" type="pres">
      <dgm:prSet presAssocID="{12860F79-CF51-458A-B3DA-83061DD796E0}" presName="thickLine" presStyleLbl="alignNode1" presStyleIdx="3" presStyleCnt="12"/>
      <dgm:spPr/>
    </dgm:pt>
    <dgm:pt modelId="{DAB787C8-5F06-4089-9D71-E49557E47DB5}" type="pres">
      <dgm:prSet presAssocID="{12860F79-CF51-458A-B3DA-83061DD796E0}" presName="horz1" presStyleCnt="0"/>
      <dgm:spPr/>
    </dgm:pt>
    <dgm:pt modelId="{7CF424BD-BB11-4408-BCEB-A79DB23E7373}" type="pres">
      <dgm:prSet presAssocID="{12860F79-CF51-458A-B3DA-83061DD796E0}" presName="tx1" presStyleLbl="revTx" presStyleIdx="3" presStyleCnt="12"/>
      <dgm:spPr/>
    </dgm:pt>
    <dgm:pt modelId="{2E51BC61-5CE3-49A4-AF7D-7C5878503FD2}" type="pres">
      <dgm:prSet presAssocID="{12860F79-CF51-458A-B3DA-83061DD796E0}" presName="vert1" presStyleCnt="0"/>
      <dgm:spPr/>
    </dgm:pt>
    <dgm:pt modelId="{3B99A151-F7AE-4E80-A1A6-0145FFD96632}" type="pres">
      <dgm:prSet presAssocID="{3A6BB49D-7008-4A6B-8423-0145FBA3190B}" presName="thickLine" presStyleLbl="alignNode1" presStyleIdx="4" presStyleCnt="12"/>
      <dgm:spPr/>
    </dgm:pt>
    <dgm:pt modelId="{35336C7F-C5BB-46E0-8216-EEABB516ED7C}" type="pres">
      <dgm:prSet presAssocID="{3A6BB49D-7008-4A6B-8423-0145FBA3190B}" presName="horz1" presStyleCnt="0"/>
      <dgm:spPr/>
    </dgm:pt>
    <dgm:pt modelId="{A455B18E-CBCC-4EC7-B5E9-7BDD2008F334}" type="pres">
      <dgm:prSet presAssocID="{3A6BB49D-7008-4A6B-8423-0145FBA3190B}" presName="tx1" presStyleLbl="revTx" presStyleIdx="4" presStyleCnt="12"/>
      <dgm:spPr/>
    </dgm:pt>
    <dgm:pt modelId="{EC45B350-6E67-4450-B508-083CF078A5AB}" type="pres">
      <dgm:prSet presAssocID="{3A6BB49D-7008-4A6B-8423-0145FBA3190B}" presName="vert1" presStyleCnt="0"/>
      <dgm:spPr/>
    </dgm:pt>
    <dgm:pt modelId="{46F2A6C8-9D56-4CC8-B210-FA9DA576D884}" type="pres">
      <dgm:prSet presAssocID="{54C016E9-D7A1-4870-923B-30F31333ADE4}" presName="thickLine" presStyleLbl="alignNode1" presStyleIdx="5" presStyleCnt="12"/>
      <dgm:spPr/>
    </dgm:pt>
    <dgm:pt modelId="{B9404070-5AAB-4E1D-8D51-BD037D768E52}" type="pres">
      <dgm:prSet presAssocID="{54C016E9-D7A1-4870-923B-30F31333ADE4}" presName="horz1" presStyleCnt="0"/>
      <dgm:spPr/>
    </dgm:pt>
    <dgm:pt modelId="{B11693AE-B9E9-4F02-9B50-9005DC38CED7}" type="pres">
      <dgm:prSet presAssocID="{54C016E9-D7A1-4870-923B-30F31333ADE4}" presName="tx1" presStyleLbl="revTx" presStyleIdx="5" presStyleCnt="12"/>
      <dgm:spPr/>
    </dgm:pt>
    <dgm:pt modelId="{85F137DB-09DA-47D8-8BD6-2F0960B1DA78}" type="pres">
      <dgm:prSet presAssocID="{54C016E9-D7A1-4870-923B-30F31333ADE4}" presName="vert1" presStyleCnt="0"/>
      <dgm:spPr/>
    </dgm:pt>
    <dgm:pt modelId="{C7626DD5-EB55-44DE-A4F9-574389CC9B8E}" type="pres">
      <dgm:prSet presAssocID="{89CAAB9B-9734-473C-B53F-6A5E675C03F6}" presName="thickLine" presStyleLbl="alignNode1" presStyleIdx="6" presStyleCnt="12"/>
      <dgm:spPr/>
    </dgm:pt>
    <dgm:pt modelId="{949CAEE2-A292-4BE5-A5C2-79A8B858F20B}" type="pres">
      <dgm:prSet presAssocID="{89CAAB9B-9734-473C-B53F-6A5E675C03F6}" presName="horz1" presStyleCnt="0"/>
      <dgm:spPr/>
    </dgm:pt>
    <dgm:pt modelId="{557926F5-CE71-4E8B-B348-ED07BD7DEBE2}" type="pres">
      <dgm:prSet presAssocID="{89CAAB9B-9734-473C-B53F-6A5E675C03F6}" presName="tx1" presStyleLbl="revTx" presStyleIdx="6" presStyleCnt="12"/>
      <dgm:spPr/>
    </dgm:pt>
    <dgm:pt modelId="{17BC54F6-4A3D-447A-8D66-7547FA31A985}" type="pres">
      <dgm:prSet presAssocID="{89CAAB9B-9734-473C-B53F-6A5E675C03F6}" presName="vert1" presStyleCnt="0"/>
      <dgm:spPr/>
    </dgm:pt>
    <dgm:pt modelId="{7EDB5C43-D02E-4125-94B0-97621210B23B}" type="pres">
      <dgm:prSet presAssocID="{F61526EB-2889-429E-AB56-37B3AFF4331B}" presName="thickLine" presStyleLbl="alignNode1" presStyleIdx="7" presStyleCnt="12"/>
      <dgm:spPr/>
    </dgm:pt>
    <dgm:pt modelId="{680D1DD9-9569-4960-AACB-DC26DB971FA7}" type="pres">
      <dgm:prSet presAssocID="{F61526EB-2889-429E-AB56-37B3AFF4331B}" presName="horz1" presStyleCnt="0"/>
      <dgm:spPr/>
    </dgm:pt>
    <dgm:pt modelId="{2E6CB680-8186-4BDF-8927-82D2A41BCED3}" type="pres">
      <dgm:prSet presAssocID="{F61526EB-2889-429E-AB56-37B3AFF4331B}" presName="tx1" presStyleLbl="revTx" presStyleIdx="7" presStyleCnt="12"/>
      <dgm:spPr/>
    </dgm:pt>
    <dgm:pt modelId="{3328CEED-C7F8-4203-A1F3-1C6ABE45E1BF}" type="pres">
      <dgm:prSet presAssocID="{F61526EB-2889-429E-AB56-37B3AFF4331B}" presName="vert1" presStyleCnt="0"/>
      <dgm:spPr/>
    </dgm:pt>
    <dgm:pt modelId="{C4EA5B7E-6C1F-4B70-90D4-50EABF7B937A}" type="pres">
      <dgm:prSet presAssocID="{74921FE4-BBDF-4543-B848-F0C2EA6C362A}" presName="thickLine" presStyleLbl="alignNode1" presStyleIdx="8" presStyleCnt="12"/>
      <dgm:spPr/>
    </dgm:pt>
    <dgm:pt modelId="{AC55CFD9-691B-41BD-BD0E-BEF7F3B3755E}" type="pres">
      <dgm:prSet presAssocID="{74921FE4-BBDF-4543-B848-F0C2EA6C362A}" presName="horz1" presStyleCnt="0"/>
      <dgm:spPr/>
    </dgm:pt>
    <dgm:pt modelId="{F4808BDC-9C2A-4685-80FB-C5CFB88CE84F}" type="pres">
      <dgm:prSet presAssocID="{74921FE4-BBDF-4543-B848-F0C2EA6C362A}" presName="tx1" presStyleLbl="revTx" presStyleIdx="8" presStyleCnt="12"/>
      <dgm:spPr/>
    </dgm:pt>
    <dgm:pt modelId="{ED907CCC-9FDA-4BE7-9655-F73A8D44840A}" type="pres">
      <dgm:prSet presAssocID="{74921FE4-BBDF-4543-B848-F0C2EA6C362A}" presName="vert1" presStyleCnt="0"/>
      <dgm:spPr/>
    </dgm:pt>
    <dgm:pt modelId="{976AAA28-0611-4C8B-B94F-B93C4CA16762}" type="pres">
      <dgm:prSet presAssocID="{EB8FE614-7341-4CCF-97EC-29DC49425D3C}" presName="thickLine" presStyleLbl="alignNode1" presStyleIdx="9" presStyleCnt="12"/>
      <dgm:spPr/>
    </dgm:pt>
    <dgm:pt modelId="{68E37293-51A7-4A92-A328-907E8196ACC7}" type="pres">
      <dgm:prSet presAssocID="{EB8FE614-7341-4CCF-97EC-29DC49425D3C}" presName="horz1" presStyleCnt="0"/>
      <dgm:spPr/>
    </dgm:pt>
    <dgm:pt modelId="{42761E1B-09FF-43E1-957F-A10858AF552D}" type="pres">
      <dgm:prSet presAssocID="{EB8FE614-7341-4CCF-97EC-29DC49425D3C}" presName="tx1" presStyleLbl="revTx" presStyleIdx="9" presStyleCnt="12"/>
      <dgm:spPr/>
    </dgm:pt>
    <dgm:pt modelId="{91DE9152-5A0F-4076-B864-934BDF57C0A3}" type="pres">
      <dgm:prSet presAssocID="{EB8FE614-7341-4CCF-97EC-29DC49425D3C}" presName="vert1" presStyleCnt="0"/>
      <dgm:spPr/>
    </dgm:pt>
    <dgm:pt modelId="{036B1677-E1BA-48ED-AFDB-CAC0A510208A}" type="pres">
      <dgm:prSet presAssocID="{A315C775-EB60-4242-817D-D7038899CB19}" presName="thickLine" presStyleLbl="alignNode1" presStyleIdx="10" presStyleCnt="12"/>
      <dgm:spPr/>
    </dgm:pt>
    <dgm:pt modelId="{95F4A41F-AB08-4515-AE17-BA5BCC73E8DE}" type="pres">
      <dgm:prSet presAssocID="{A315C775-EB60-4242-817D-D7038899CB19}" presName="horz1" presStyleCnt="0"/>
      <dgm:spPr/>
    </dgm:pt>
    <dgm:pt modelId="{8F730205-A61C-46EB-9CAB-885BEF392DEA}" type="pres">
      <dgm:prSet presAssocID="{A315C775-EB60-4242-817D-D7038899CB19}" presName="tx1" presStyleLbl="revTx" presStyleIdx="10" presStyleCnt="12"/>
      <dgm:spPr/>
    </dgm:pt>
    <dgm:pt modelId="{06242D46-9986-48E3-AF11-142AA2EDAF12}" type="pres">
      <dgm:prSet presAssocID="{A315C775-EB60-4242-817D-D7038899CB19}" presName="vert1" presStyleCnt="0"/>
      <dgm:spPr/>
    </dgm:pt>
    <dgm:pt modelId="{518E38BD-4740-43B7-BC3A-DA5034DE2962}" type="pres">
      <dgm:prSet presAssocID="{9766DB90-D9B3-4E98-A3D1-CBD7E858B147}" presName="thickLine" presStyleLbl="alignNode1" presStyleIdx="11" presStyleCnt="12"/>
      <dgm:spPr/>
    </dgm:pt>
    <dgm:pt modelId="{9D1BAC13-BAA2-4AF2-A15D-3A1562977DA0}" type="pres">
      <dgm:prSet presAssocID="{9766DB90-D9B3-4E98-A3D1-CBD7E858B147}" presName="horz1" presStyleCnt="0"/>
      <dgm:spPr/>
    </dgm:pt>
    <dgm:pt modelId="{B840E367-02AD-44A2-82E3-243C3243E3A3}" type="pres">
      <dgm:prSet presAssocID="{9766DB90-D9B3-4E98-A3D1-CBD7E858B147}" presName="tx1" presStyleLbl="revTx" presStyleIdx="11" presStyleCnt="12"/>
      <dgm:spPr/>
    </dgm:pt>
    <dgm:pt modelId="{8F6D042A-D929-48AD-82BB-03AFE4904A89}" type="pres">
      <dgm:prSet presAssocID="{9766DB90-D9B3-4E98-A3D1-CBD7E858B147}" presName="vert1" presStyleCnt="0"/>
      <dgm:spPr/>
    </dgm:pt>
  </dgm:ptLst>
  <dgm:cxnLst>
    <dgm:cxn modelId="{2056C219-411F-4EB0-8FFB-9BF8A7029020}" srcId="{3415B0A1-D73C-40A7-A6CF-BB2EF8DEEEA1}" destId="{54C016E9-D7A1-4870-923B-30F31333ADE4}" srcOrd="5" destOrd="0" parTransId="{6C666056-FE8D-4194-BC99-49CBF7378E78}" sibTransId="{094C0092-5960-4DC1-8AB1-EA35ACE5366A}"/>
    <dgm:cxn modelId="{8A5BE119-6259-465C-8D12-E41ED047579E}" srcId="{3415B0A1-D73C-40A7-A6CF-BB2EF8DEEEA1}" destId="{3A6BB49D-7008-4A6B-8423-0145FBA3190B}" srcOrd="4" destOrd="0" parTransId="{BE8EF432-1AD9-441A-85B1-7E40B4F96DEA}" sibTransId="{E8E84239-20D7-40B8-BA97-8B4DC9DDC465}"/>
    <dgm:cxn modelId="{8E43B41C-5DF1-4DE9-AF09-0E4F62DA15FA}" type="presOf" srcId="{9766DB90-D9B3-4E98-A3D1-CBD7E858B147}" destId="{B840E367-02AD-44A2-82E3-243C3243E3A3}" srcOrd="0" destOrd="0" presId="urn:microsoft.com/office/officeart/2008/layout/LinedList"/>
    <dgm:cxn modelId="{8D5CE838-4B01-478A-8B8D-BF1C3F210F49}" type="presOf" srcId="{3A6BB49D-7008-4A6B-8423-0145FBA3190B}" destId="{A455B18E-CBCC-4EC7-B5E9-7BDD2008F334}" srcOrd="0" destOrd="0" presId="urn:microsoft.com/office/officeart/2008/layout/LinedList"/>
    <dgm:cxn modelId="{8027E339-CE86-4AA0-9B18-BEA92C95F8CD}" type="presOf" srcId="{1728BD95-EF50-4985-8799-70D555A04E34}" destId="{C23A388E-FBC8-4435-B98C-1DF47142CCBF}" srcOrd="0" destOrd="0" presId="urn:microsoft.com/office/officeart/2008/layout/LinedList"/>
    <dgm:cxn modelId="{E7D52A3A-A920-452A-94FB-56FC4A24E95F}" type="presOf" srcId="{54C016E9-D7A1-4870-923B-30F31333ADE4}" destId="{B11693AE-B9E9-4F02-9B50-9005DC38CED7}" srcOrd="0" destOrd="0" presId="urn:microsoft.com/office/officeart/2008/layout/LinedList"/>
    <dgm:cxn modelId="{B5565B5B-EBE8-4572-9374-E32EA82C1ABC}" type="presOf" srcId="{12860F79-CF51-458A-B3DA-83061DD796E0}" destId="{7CF424BD-BB11-4408-BCEB-A79DB23E7373}" srcOrd="0" destOrd="0" presId="urn:microsoft.com/office/officeart/2008/layout/LinedList"/>
    <dgm:cxn modelId="{7E50FA5F-B469-4B21-9A43-78889BD19566}" srcId="{3415B0A1-D73C-40A7-A6CF-BB2EF8DEEEA1}" destId="{EB8FE614-7341-4CCF-97EC-29DC49425D3C}" srcOrd="9" destOrd="0" parTransId="{F0A2AF79-08AE-4CA5-A21F-8E8FF863BE01}" sibTransId="{67E16025-1288-4C40-958C-6DBCBBC1C27B}"/>
    <dgm:cxn modelId="{20461B42-B229-4BB8-B816-035E5DC13CCD}" type="presOf" srcId="{F9C91EDA-5A22-4D80-AFE5-2DB3D63BBFF4}" destId="{CD469963-E0F8-41C7-A221-EBA48F9D7646}" srcOrd="0" destOrd="0" presId="urn:microsoft.com/office/officeart/2008/layout/LinedList"/>
    <dgm:cxn modelId="{61D6E546-9839-467A-8195-8B3CA4A920B8}" type="presOf" srcId="{EB8FE614-7341-4CCF-97EC-29DC49425D3C}" destId="{42761E1B-09FF-43E1-957F-A10858AF552D}" srcOrd="0" destOrd="0" presId="urn:microsoft.com/office/officeart/2008/layout/LinedList"/>
    <dgm:cxn modelId="{62E4C647-350E-48CD-9E4E-46230CDD3D94}" type="presOf" srcId="{3415B0A1-D73C-40A7-A6CF-BB2EF8DEEEA1}" destId="{E39B9EEA-F376-4E44-9D8A-8984DE490AFD}" srcOrd="0" destOrd="0" presId="urn:microsoft.com/office/officeart/2008/layout/LinedList"/>
    <dgm:cxn modelId="{D4194448-59DE-448A-9E49-7274C04CBA54}" srcId="{3415B0A1-D73C-40A7-A6CF-BB2EF8DEEEA1}" destId="{A315C775-EB60-4242-817D-D7038899CB19}" srcOrd="10" destOrd="0" parTransId="{9079C325-F434-4FEE-A1F3-81089F6D6F1B}" sibTransId="{7B538696-10BE-4D81-8CA8-54490A2FF29F}"/>
    <dgm:cxn modelId="{C562C37C-00D6-414E-BD11-B5FD2FF6CD3C}" type="presOf" srcId="{FB41FB75-31D4-4494-8768-8AF4073F659A}" destId="{1CB402A2-4172-42D4-BE29-EC25E0FFEDC1}" srcOrd="0" destOrd="0" presId="urn:microsoft.com/office/officeart/2008/layout/LinedList"/>
    <dgm:cxn modelId="{13603681-0234-4E95-BC5A-E02A2AA5672B}" type="presOf" srcId="{74921FE4-BBDF-4543-B848-F0C2EA6C362A}" destId="{F4808BDC-9C2A-4685-80FB-C5CFB88CE84F}" srcOrd="0" destOrd="0" presId="urn:microsoft.com/office/officeart/2008/layout/LinedList"/>
    <dgm:cxn modelId="{9674BA86-D2E1-4529-9EEA-B8B9E173F879}" type="presOf" srcId="{89CAAB9B-9734-473C-B53F-6A5E675C03F6}" destId="{557926F5-CE71-4E8B-B348-ED07BD7DEBE2}" srcOrd="0" destOrd="0" presId="urn:microsoft.com/office/officeart/2008/layout/LinedList"/>
    <dgm:cxn modelId="{C768F788-374E-480D-AC01-66B8F354A011}" srcId="{3415B0A1-D73C-40A7-A6CF-BB2EF8DEEEA1}" destId="{12860F79-CF51-458A-B3DA-83061DD796E0}" srcOrd="3" destOrd="0" parTransId="{2573AFEB-F381-44F4-A02A-531C2D727369}" sibTransId="{3C65F446-5377-46AF-AFC5-26288BC9F0F8}"/>
    <dgm:cxn modelId="{78B6E595-F01B-4613-B578-2ACA928993B0}" srcId="{3415B0A1-D73C-40A7-A6CF-BB2EF8DEEEA1}" destId="{F9C91EDA-5A22-4D80-AFE5-2DB3D63BBFF4}" srcOrd="1" destOrd="0" parTransId="{5B457D1D-51DB-485E-A5DA-85B3EF07E273}" sibTransId="{A4EA592B-C99A-4386-91DA-001D44091FF3}"/>
    <dgm:cxn modelId="{99DCC1B8-57FB-45EB-927A-5A234F82DAC2}" srcId="{3415B0A1-D73C-40A7-A6CF-BB2EF8DEEEA1}" destId="{9766DB90-D9B3-4E98-A3D1-CBD7E858B147}" srcOrd="11" destOrd="0" parTransId="{986D7E82-AC72-41BA-8882-239D662FC7C2}" sibTransId="{4E624831-25AB-4DD6-8E63-8217905235A4}"/>
    <dgm:cxn modelId="{9CEF5BC7-31E9-426C-9205-E4BA83E79EA3}" type="presOf" srcId="{F61526EB-2889-429E-AB56-37B3AFF4331B}" destId="{2E6CB680-8186-4BDF-8927-82D2A41BCED3}" srcOrd="0" destOrd="0" presId="urn:microsoft.com/office/officeart/2008/layout/LinedList"/>
    <dgm:cxn modelId="{749714CA-FC01-45EF-A59C-055FA8D07594}" srcId="{3415B0A1-D73C-40A7-A6CF-BB2EF8DEEEA1}" destId="{F61526EB-2889-429E-AB56-37B3AFF4331B}" srcOrd="7" destOrd="0" parTransId="{BA7CD6F7-7F84-45F3-8B3F-7E97E42AF9AB}" sibTransId="{8B7DC01D-4BD2-4C0A-A895-F1259C46BA61}"/>
    <dgm:cxn modelId="{B0499AD1-7055-4E61-A102-07650630299B}" srcId="{3415B0A1-D73C-40A7-A6CF-BB2EF8DEEEA1}" destId="{89CAAB9B-9734-473C-B53F-6A5E675C03F6}" srcOrd="6" destOrd="0" parTransId="{40A426E6-0C5F-4DD8-ABEA-A1D33E05B312}" sibTransId="{3C5D7078-5D11-4C8F-B4DE-9639AB6B6068}"/>
    <dgm:cxn modelId="{2F74A9D3-E8DC-4A03-B1E2-CBE6D0D07A2F}" srcId="{3415B0A1-D73C-40A7-A6CF-BB2EF8DEEEA1}" destId="{74921FE4-BBDF-4543-B848-F0C2EA6C362A}" srcOrd="8" destOrd="0" parTransId="{CE0C238E-0D33-489E-8F25-5B2A031BAB10}" sibTransId="{B31A1C32-42B0-4EC8-9973-C632A9053A19}"/>
    <dgm:cxn modelId="{5BE427D5-E02A-449E-9796-9FA417925B34}" srcId="{3415B0A1-D73C-40A7-A6CF-BB2EF8DEEEA1}" destId="{1728BD95-EF50-4985-8799-70D555A04E34}" srcOrd="0" destOrd="0" parTransId="{6386C82F-7131-485F-B252-BD119BC9331D}" sibTransId="{57E3DC67-837E-447D-8245-288582222E0A}"/>
    <dgm:cxn modelId="{C30F44E4-0EFC-43AD-B95D-20ED9A4CE4F9}" type="presOf" srcId="{A315C775-EB60-4242-817D-D7038899CB19}" destId="{8F730205-A61C-46EB-9CAB-885BEF392DEA}" srcOrd="0" destOrd="0" presId="urn:microsoft.com/office/officeart/2008/layout/LinedList"/>
    <dgm:cxn modelId="{9666A6F0-DA3B-44C6-813F-282D3A3E645E}" srcId="{3415B0A1-D73C-40A7-A6CF-BB2EF8DEEEA1}" destId="{FB41FB75-31D4-4494-8768-8AF4073F659A}" srcOrd="2" destOrd="0" parTransId="{4EB1B437-C04E-4D3D-A6E5-D6EE31A41FBA}" sibTransId="{934211B8-B740-4B27-AF1B-ACAC2F431BEB}"/>
    <dgm:cxn modelId="{2C37AC82-CCDA-4301-99D8-2FFDB5A88C75}" type="presParOf" srcId="{E39B9EEA-F376-4E44-9D8A-8984DE490AFD}" destId="{7F8925E0-B428-4C7A-9D23-00E6790A86FF}" srcOrd="0" destOrd="0" presId="urn:microsoft.com/office/officeart/2008/layout/LinedList"/>
    <dgm:cxn modelId="{582218F4-1465-49BF-BF12-F592906B5FF0}" type="presParOf" srcId="{E39B9EEA-F376-4E44-9D8A-8984DE490AFD}" destId="{B2F3E835-DF92-4902-8398-60B94CB3C91C}" srcOrd="1" destOrd="0" presId="urn:microsoft.com/office/officeart/2008/layout/LinedList"/>
    <dgm:cxn modelId="{1D78387E-ACF1-4737-8BCC-E15DD70A5FC0}" type="presParOf" srcId="{B2F3E835-DF92-4902-8398-60B94CB3C91C}" destId="{C23A388E-FBC8-4435-B98C-1DF47142CCBF}" srcOrd="0" destOrd="0" presId="urn:microsoft.com/office/officeart/2008/layout/LinedList"/>
    <dgm:cxn modelId="{C1B57CEA-84FC-476B-8903-4225A4E11B17}" type="presParOf" srcId="{B2F3E835-DF92-4902-8398-60B94CB3C91C}" destId="{861AAF98-ABAD-45D9-99A0-2D61DDC09B87}" srcOrd="1" destOrd="0" presId="urn:microsoft.com/office/officeart/2008/layout/LinedList"/>
    <dgm:cxn modelId="{074C12B6-43D2-48F3-810B-AD870A1BCA94}" type="presParOf" srcId="{E39B9EEA-F376-4E44-9D8A-8984DE490AFD}" destId="{33AEA1B8-8A2B-4F9E-A088-4F6842B00DF7}" srcOrd="2" destOrd="0" presId="urn:microsoft.com/office/officeart/2008/layout/LinedList"/>
    <dgm:cxn modelId="{807C7222-6AA8-4A47-B5C7-F75CE1EA2CD2}" type="presParOf" srcId="{E39B9EEA-F376-4E44-9D8A-8984DE490AFD}" destId="{C8CE1F35-00D8-4F7A-BB6C-A873B70C3A58}" srcOrd="3" destOrd="0" presId="urn:microsoft.com/office/officeart/2008/layout/LinedList"/>
    <dgm:cxn modelId="{1EEBE2C7-7392-466A-B93F-3407120C92B2}" type="presParOf" srcId="{C8CE1F35-00D8-4F7A-BB6C-A873B70C3A58}" destId="{CD469963-E0F8-41C7-A221-EBA48F9D7646}" srcOrd="0" destOrd="0" presId="urn:microsoft.com/office/officeart/2008/layout/LinedList"/>
    <dgm:cxn modelId="{A682FDDF-5966-4166-AF48-F682E4484477}" type="presParOf" srcId="{C8CE1F35-00D8-4F7A-BB6C-A873B70C3A58}" destId="{718AD4CD-5B74-4C67-B25F-83EDB141B1F0}" srcOrd="1" destOrd="0" presId="urn:microsoft.com/office/officeart/2008/layout/LinedList"/>
    <dgm:cxn modelId="{D7EAAE31-3BD3-4F87-BE6C-56E1A6373577}" type="presParOf" srcId="{E39B9EEA-F376-4E44-9D8A-8984DE490AFD}" destId="{71DEABE6-9080-40DD-848C-5087105267FC}" srcOrd="4" destOrd="0" presId="urn:microsoft.com/office/officeart/2008/layout/LinedList"/>
    <dgm:cxn modelId="{38C890DE-499A-4C72-8DA5-022C50227BF7}" type="presParOf" srcId="{E39B9EEA-F376-4E44-9D8A-8984DE490AFD}" destId="{24FB3FE9-8D8B-4314-A2FC-195C35B27C74}" srcOrd="5" destOrd="0" presId="urn:microsoft.com/office/officeart/2008/layout/LinedList"/>
    <dgm:cxn modelId="{6EF364F0-26CB-40B3-A355-3A1FCCEA94DA}" type="presParOf" srcId="{24FB3FE9-8D8B-4314-A2FC-195C35B27C74}" destId="{1CB402A2-4172-42D4-BE29-EC25E0FFEDC1}" srcOrd="0" destOrd="0" presId="urn:microsoft.com/office/officeart/2008/layout/LinedList"/>
    <dgm:cxn modelId="{AB403E5F-B0A5-4089-B3F9-7990438A7AAA}" type="presParOf" srcId="{24FB3FE9-8D8B-4314-A2FC-195C35B27C74}" destId="{7971AF76-85A7-4B16-BA05-27125C70E830}" srcOrd="1" destOrd="0" presId="urn:microsoft.com/office/officeart/2008/layout/LinedList"/>
    <dgm:cxn modelId="{7E31B26D-D925-47C1-8A41-76EFAF9FFA37}" type="presParOf" srcId="{E39B9EEA-F376-4E44-9D8A-8984DE490AFD}" destId="{65DB5ABF-7053-4CEC-9575-11D83A5C5930}" srcOrd="6" destOrd="0" presId="urn:microsoft.com/office/officeart/2008/layout/LinedList"/>
    <dgm:cxn modelId="{D86063CA-862B-4083-B3B2-A1233C426F4E}" type="presParOf" srcId="{E39B9EEA-F376-4E44-9D8A-8984DE490AFD}" destId="{DAB787C8-5F06-4089-9D71-E49557E47DB5}" srcOrd="7" destOrd="0" presId="urn:microsoft.com/office/officeart/2008/layout/LinedList"/>
    <dgm:cxn modelId="{7BB86B6B-EBC5-4B0C-820B-D7EE2B8DBB7E}" type="presParOf" srcId="{DAB787C8-5F06-4089-9D71-E49557E47DB5}" destId="{7CF424BD-BB11-4408-BCEB-A79DB23E7373}" srcOrd="0" destOrd="0" presId="urn:microsoft.com/office/officeart/2008/layout/LinedList"/>
    <dgm:cxn modelId="{756A3277-0EE8-4AE5-B9F9-0C34B9BD1BE9}" type="presParOf" srcId="{DAB787C8-5F06-4089-9D71-E49557E47DB5}" destId="{2E51BC61-5CE3-49A4-AF7D-7C5878503FD2}" srcOrd="1" destOrd="0" presId="urn:microsoft.com/office/officeart/2008/layout/LinedList"/>
    <dgm:cxn modelId="{45914948-D34C-48BD-BB7C-235FE0E4E409}" type="presParOf" srcId="{E39B9EEA-F376-4E44-9D8A-8984DE490AFD}" destId="{3B99A151-F7AE-4E80-A1A6-0145FFD96632}" srcOrd="8" destOrd="0" presId="urn:microsoft.com/office/officeart/2008/layout/LinedList"/>
    <dgm:cxn modelId="{8B967A38-9473-49E3-9408-308265D82768}" type="presParOf" srcId="{E39B9EEA-F376-4E44-9D8A-8984DE490AFD}" destId="{35336C7F-C5BB-46E0-8216-EEABB516ED7C}" srcOrd="9" destOrd="0" presId="urn:microsoft.com/office/officeart/2008/layout/LinedList"/>
    <dgm:cxn modelId="{B22E3228-6990-4E7E-90DD-4E7C47FF28ED}" type="presParOf" srcId="{35336C7F-C5BB-46E0-8216-EEABB516ED7C}" destId="{A455B18E-CBCC-4EC7-B5E9-7BDD2008F334}" srcOrd="0" destOrd="0" presId="urn:microsoft.com/office/officeart/2008/layout/LinedList"/>
    <dgm:cxn modelId="{2A7D4878-6444-4B19-A7FE-5019C6FB825F}" type="presParOf" srcId="{35336C7F-C5BB-46E0-8216-EEABB516ED7C}" destId="{EC45B350-6E67-4450-B508-083CF078A5AB}" srcOrd="1" destOrd="0" presId="urn:microsoft.com/office/officeart/2008/layout/LinedList"/>
    <dgm:cxn modelId="{12E02B31-7A0C-4160-B15F-EBBD05095983}" type="presParOf" srcId="{E39B9EEA-F376-4E44-9D8A-8984DE490AFD}" destId="{46F2A6C8-9D56-4CC8-B210-FA9DA576D884}" srcOrd="10" destOrd="0" presId="urn:microsoft.com/office/officeart/2008/layout/LinedList"/>
    <dgm:cxn modelId="{8389B7CE-D073-4329-ACD9-2E77F323D3D0}" type="presParOf" srcId="{E39B9EEA-F376-4E44-9D8A-8984DE490AFD}" destId="{B9404070-5AAB-4E1D-8D51-BD037D768E52}" srcOrd="11" destOrd="0" presId="urn:microsoft.com/office/officeart/2008/layout/LinedList"/>
    <dgm:cxn modelId="{F6CC0F9D-5688-4C4C-B6EC-9E59C21FBC02}" type="presParOf" srcId="{B9404070-5AAB-4E1D-8D51-BD037D768E52}" destId="{B11693AE-B9E9-4F02-9B50-9005DC38CED7}" srcOrd="0" destOrd="0" presId="urn:microsoft.com/office/officeart/2008/layout/LinedList"/>
    <dgm:cxn modelId="{2AFBFCAB-F5A5-4C90-9E62-54E536E07190}" type="presParOf" srcId="{B9404070-5AAB-4E1D-8D51-BD037D768E52}" destId="{85F137DB-09DA-47D8-8BD6-2F0960B1DA78}" srcOrd="1" destOrd="0" presId="urn:microsoft.com/office/officeart/2008/layout/LinedList"/>
    <dgm:cxn modelId="{8E95A870-76AD-41A5-B7EA-E5A9EBF2E598}" type="presParOf" srcId="{E39B9EEA-F376-4E44-9D8A-8984DE490AFD}" destId="{C7626DD5-EB55-44DE-A4F9-574389CC9B8E}" srcOrd="12" destOrd="0" presId="urn:microsoft.com/office/officeart/2008/layout/LinedList"/>
    <dgm:cxn modelId="{11B4D084-2C92-4DB6-B5AB-CA4B127E260E}" type="presParOf" srcId="{E39B9EEA-F376-4E44-9D8A-8984DE490AFD}" destId="{949CAEE2-A292-4BE5-A5C2-79A8B858F20B}" srcOrd="13" destOrd="0" presId="urn:microsoft.com/office/officeart/2008/layout/LinedList"/>
    <dgm:cxn modelId="{A3BF7E21-D91A-4443-AB8F-86493DC24F00}" type="presParOf" srcId="{949CAEE2-A292-4BE5-A5C2-79A8B858F20B}" destId="{557926F5-CE71-4E8B-B348-ED07BD7DEBE2}" srcOrd="0" destOrd="0" presId="urn:microsoft.com/office/officeart/2008/layout/LinedList"/>
    <dgm:cxn modelId="{AF793284-6851-4482-AF83-80315EEA5147}" type="presParOf" srcId="{949CAEE2-A292-4BE5-A5C2-79A8B858F20B}" destId="{17BC54F6-4A3D-447A-8D66-7547FA31A985}" srcOrd="1" destOrd="0" presId="urn:microsoft.com/office/officeart/2008/layout/LinedList"/>
    <dgm:cxn modelId="{D42D6CF9-3DFC-4F4D-A99D-5402EEF412AA}" type="presParOf" srcId="{E39B9EEA-F376-4E44-9D8A-8984DE490AFD}" destId="{7EDB5C43-D02E-4125-94B0-97621210B23B}" srcOrd="14" destOrd="0" presId="urn:microsoft.com/office/officeart/2008/layout/LinedList"/>
    <dgm:cxn modelId="{A54F9843-A2F0-42FE-90A0-01E9322A86E5}" type="presParOf" srcId="{E39B9EEA-F376-4E44-9D8A-8984DE490AFD}" destId="{680D1DD9-9569-4960-AACB-DC26DB971FA7}" srcOrd="15" destOrd="0" presId="urn:microsoft.com/office/officeart/2008/layout/LinedList"/>
    <dgm:cxn modelId="{6291C473-2969-45DE-9871-5EB431A783B1}" type="presParOf" srcId="{680D1DD9-9569-4960-AACB-DC26DB971FA7}" destId="{2E6CB680-8186-4BDF-8927-82D2A41BCED3}" srcOrd="0" destOrd="0" presId="urn:microsoft.com/office/officeart/2008/layout/LinedList"/>
    <dgm:cxn modelId="{DAFC6C99-2EF6-4322-B07E-47D283DCEB67}" type="presParOf" srcId="{680D1DD9-9569-4960-AACB-DC26DB971FA7}" destId="{3328CEED-C7F8-4203-A1F3-1C6ABE45E1BF}" srcOrd="1" destOrd="0" presId="urn:microsoft.com/office/officeart/2008/layout/LinedList"/>
    <dgm:cxn modelId="{56C755B1-2BC8-4C8F-90B5-7F249850A63C}" type="presParOf" srcId="{E39B9EEA-F376-4E44-9D8A-8984DE490AFD}" destId="{C4EA5B7E-6C1F-4B70-90D4-50EABF7B937A}" srcOrd="16" destOrd="0" presId="urn:microsoft.com/office/officeart/2008/layout/LinedList"/>
    <dgm:cxn modelId="{B8A89C92-67F2-471D-88FA-CDB10A23202E}" type="presParOf" srcId="{E39B9EEA-F376-4E44-9D8A-8984DE490AFD}" destId="{AC55CFD9-691B-41BD-BD0E-BEF7F3B3755E}" srcOrd="17" destOrd="0" presId="urn:microsoft.com/office/officeart/2008/layout/LinedList"/>
    <dgm:cxn modelId="{14788002-780A-4A49-867C-49AE750A5ED5}" type="presParOf" srcId="{AC55CFD9-691B-41BD-BD0E-BEF7F3B3755E}" destId="{F4808BDC-9C2A-4685-80FB-C5CFB88CE84F}" srcOrd="0" destOrd="0" presId="urn:microsoft.com/office/officeart/2008/layout/LinedList"/>
    <dgm:cxn modelId="{7A6DD2B9-1B26-43E8-8191-37C0DD36720D}" type="presParOf" srcId="{AC55CFD9-691B-41BD-BD0E-BEF7F3B3755E}" destId="{ED907CCC-9FDA-4BE7-9655-F73A8D44840A}" srcOrd="1" destOrd="0" presId="urn:microsoft.com/office/officeart/2008/layout/LinedList"/>
    <dgm:cxn modelId="{BD35D54E-DDF3-45C0-B6B8-7AA9966C57E2}" type="presParOf" srcId="{E39B9EEA-F376-4E44-9D8A-8984DE490AFD}" destId="{976AAA28-0611-4C8B-B94F-B93C4CA16762}" srcOrd="18" destOrd="0" presId="urn:microsoft.com/office/officeart/2008/layout/LinedList"/>
    <dgm:cxn modelId="{05C6C623-3C20-435B-81BA-9F964B11F03B}" type="presParOf" srcId="{E39B9EEA-F376-4E44-9D8A-8984DE490AFD}" destId="{68E37293-51A7-4A92-A328-907E8196ACC7}" srcOrd="19" destOrd="0" presId="urn:microsoft.com/office/officeart/2008/layout/LinedList"/>
    <dgm:cxn modelId="{F742C185-7E83-4333-81F5-2807B7540D3A}" type="presParOf" srcId="{68E37293-51A7-4A92-A328-907E8196ACC7}" destId="{42761E1B-09FF-43E1-957F-A10858AF552D}" srcOrd="0" destOrd="0" presId="urn:microsoft.com/office/officeart/2008/layout/LinedList"/>
    <dgm:cxn modelId="{782C91F0-1AF3-4C7B-96FA-BC9BEA1BDF80}" type="presParOf" srcId="{68E37293-51A7-4A92-A328-907E8196ACC7}" destId="{91DE9152-5A0F-4076-B864-934BDF57C0A3}" srcOrd="1" destOrd="0" presId="urn:microsoft.com/office/officeart/2008/layout/LinedList"/>
    <dgm:cxn modelId="{14F3C620-68CC-413A-9149-19C391A4A877}" type="presParOf" srcId="{E39B9EEA-F376-4E44-9D8A-8984DE490AFD}" destId="{036B1677-E1BA-48ED-AFDB-CAC0A510208A}" srcOrd="20" destOrd="0" presId="urn:microsoft.com/office/officeart/2008/layout/LinedList"/>
    <dgm:cxn modelId="{69F92A21-C712-49C0-B6EE-A3C6A3242517}" type="presParOf" srcId="{E39B9EEA-F376-4E44-9D8A-8984DE490AFD}" destId="{95F4A41F-AB08-4515-AE17-BA5BCC73E8DE}" srcOrd="21" destOrd="0" presId="urn:microsoft.com/office/officeart/2008/layout/LinedList"/>
    <dgm:cxn modelId="{BFD4556B-2735-4E24-8F4B-403FFE5A3685}" type="presParOf" srcId="{95F4A41F-AB08-4515-AE17-BA5BCC73E8DE}" destId="{8F730205-A61C-46EB-9CAB-885BEF392DEA}" srcOrd="0" destOrd="0" presId="urn:microsoft.com/office/officeart/2008/layout/LinedList"/>
    <dgm:cxn modelId="{8C7F5CC0-9C25-41DD-B691-F8EC5FF7655E}" type="presParOf" srcId="{95F4A41F-AB08-4515-AE17-BA5BCC73E8DE}" destId="{06242D46-9986-48E3-AF11-142AA2EDAF12}" srcOrd="1" destOrd="0" presId="urn:microsoft.com/office/officeart/2008/layout/LinedList"/>
    <dgm:cxn modelId="{C6B02234-AF3C-44B2-BFA8-5B9F72AD72DF}" type="presParOf" srcId="{E39B9EEA-F376-4E44-9D8A-8984DE490AFD}" destId="{518E38BD-4740-43B7-BC3A-DA5034DE2962}" srcOrd="22" destOrd="0" presId="urn:microsoft.com/office/officeart/2008/layout/LinedList"/>
    <dgm:cxn modelId="{EFE73E7D-B6C7-409A-8711-B29F97A2E8EF}" type="presParOf" srcId="{E39B9EEA-F376-4E44-9D8A-8984DE490AFD}" destId="{9D1BAC13-BAA2-4AF2-A15D-3A1562977DA0}" srcOrd="23" destOrd="0" presId="urn:microsoft.com/office/officeart/2008/layout/LinedList"/>
    <dgm:cxn modelId="{D11E8174-702F-43BE-972D-79C2F071F305}" type="presParOf" srcId="{9D1BAC13-BAA2-4AF2-A15D-3A1562977DA0}" destId="{B840E367-02AD-44A2-82E3-243C3243E3A3}" srcOrd="0" destOrd="0" presId="urn:microsoft.com/office/officeart/2008/layout/LinedList"/>
    <dgm:cxn modelId="{7A35A9EF-10F0-4626-AB1C-9A4761A5C730}" type="presParOf" srcId="{9D1BAC13-BAA2-4AF2-A15D-3A1562977DA0}" destId="{8F6D042A-D929-48AD-82BB-03AFE4904A8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BC4D4E2-CDC3-4820-975F-13D899CB0C7E}" type="doc">
      <dgm:prSet loTypeId="urn:microsoft.com/office/officeart/2008/layout/LinedList" loCatId="list" qsTypeId="urn:microsoft.com/office/officeart/2005/8/quickstyle/simple1#456" qsCatId="simple" csTypeId="urn:microsoft.com/office/officeart/2005/8/colors/accent1_2#268" csCatId="accent1"/>
      <dgm:spPr/>
      <dgm:t>
        <a:bodyPr/>
        <a:lstStyle/>
        <a:p>
          <a:endParaRPr lang="en-US"/>
        </a:p>
      </dgm:t>
    </dgm:pt>
    <dgm:pt modelId="{106401C0-BE47-4693-8B44-65F830E883E8}">
      <dgm:prSet/>
      <dgm:spPr/>
      <dgm:t>
        <a:bodyPr/>
        <a:lstStyle/>
        <a:p>
          <a:r>
            <a:rPr lang="sk-SK"/>
            <a:t>Včasná cielená diagnostika</a:t>
          </a:r>
          <a:endParaRPr lang="en-US"/>
        </a:p>
      </dgm:t>
    </dgm:pt>
    <dgm:pt modelId="{4188BF01-369A-40DB-971B-BAAA4890862A}" type="parTrans" cxnId="{728DF769-F284-4C11-84EB-70EDD155CEAD}">
      <dgm:prSet/>
      <dgm:spPr/>
      <dgm:t>
        <a:bodyPr/>
        <a:lstStyle/>
        <a:p>
          <a:endParaRPr lang="en-US"/>
        </a:p>
      </dgm:t>
    </dgm:pt>
    <dgm:pt modelId="{B5DC1680-2AE2-41F0-B25A-63D4FFF70862}" type="sibTrans" cxnId="{728DF769-F284-4C11-84EB-70EDD155CEAD}">
      <dgm:prSet/>
      <dgm:spPr/>
      <dgm:t>
        <a:bodyPr/>
        <a:lstStyle/>
        <a:p>
          <a:endParaRPr lang="en-US"/>
        </a:p>
      </dgm:t>
    </dgm:pt>
    <dgm:pt modelId="{8A6655C7-02A2-4783-B04D-734833C58FE8}">
      <dgm:prSet/>
      <dgm:spPr/>
      <dgm:t>
        <a:bodyPr/>
        <a:lstStyle/>
        <a:p>
          <a:r>
            <a:rPr lang="sk-SK"/>
            <a:t>Určenie rizikových skupín podľa veku a ustajnenia</a:t>
          </a:r>
          <a:endParaRPr lang="en-US"/>
        </a:p>
      </dgm:t>
    </dgm:pt>
    <dgm:pt modelId="{AB4BFBDC-6B3C-4066-832C-D82908583D55}" type="parTrans" cxnId="{BB2E2228-DF80-41D4-9E59-5249D7448F31}">
      <dgm:prSet/>
      <dgm:spPr/>
      <dgm:t>
        <a:bodyPr/>
        <a:lstStyle/>
        <a:p>
          <a:endParaRPr lang="en-US"/>
        </a:p>
      </dgm:t>
    </dgm:pt>
    <dgm:pt modelId="{8F08A5C4-14A2-43E6-BBD6-9704E2D4A2D6}" type="sibTrans" cxnId="{BB2E2228-DF80-41D4-9E59-5249D7448F31}">
      <dgm:prSet/>
      <dgm:spPr/>
      <dgm:t>
        <a:bodyPr/>
        <a:lstStyle/>
        <a:p>
          <a:endParaRPr lang="en-US"/>
        </a:p>
      </dgm:t>
    </dgm:pt>
    <dgm:pt modelId="{B069ACCF-BE56-467B-97EF-C8E61C94E5AC}">
      <dgm:prSet/>
      <dgm:spPr/>
      <dgm:t>
        <a:bodyPr/>
        <a:lstStyle/>
        <a:p>
          <a:r>
            <a:rPr lang="sk-SK"/>
            <a:t>Cielená imunoprofylaxia podľa zistených antigénov a rizikových skupín</a:t>
          </a:r>
          <a:endParaRPr lang="en-US"/>
        </a:p>
      </dgm:t>
    </dgm:pt>
    <dgm:pt modelId="{0EF7CBA5-34BF-4750-94FF-0E3F66B1CB59}" type="parTrans" cxnId="{0C21B07A-ED47-425B-BA4D-6C9C059E2647}">
      <dgm:prSet/>
      <dgm:spPr/>
      <dgm:t>
        <a:bodyPr/>
        <a:lstStyle/>
        <a:p>
          <a:endParaRPr lang="en-US"/>
        </a:p>
      </dgm:t>
    </dgm:pt>
    <dgm:pt modelId="{426D814E-8099-4B56-BF5B-2BCF61F25A36}" type="sibTrans" cxnId="{0C21B07A-ED47-425B-BA4D-6C9C059E2647}">
      <dgm:prSet/>
      <dgm:spPr/>
      <dgm:t>
        <a:bodyPr/>
        <a:lstStyle/>
        <a:p>
          <a:endParaRPr lang="en-US"/>
        </a:p>
      </dgm:t>
    </dgm:pt>
    <dgm:pt modelId="{D1605374-0E79-40C2-BC90-C125201D7CAB}">
      <dgm:prSet/>
      <dgm:spPr/>
      <dgm:t>
        <a:bodyPr/>
        <a:lstStyle/>
        <a:p>
          <a:r>
            <a:rPr lang="sk-SK"/>
            <a:t>Včasná efektívna terapia postihnutých zvierat</a:t>
          </a:r>
          <a:endParaRPr lang="en-US"/>
        </a:p>
      </dgm:t>
    </dgm:pt>
    <dgm:pt modelId="{BDD4E548-E158-4016-9259-BBCDC929795F}" type="parTrans" cxnId="{6CF6B9B6-3555-49D0-AFA6-402E50719A68}">
      <dgm:prSet/>
      <dgm:spPr/>
      <dgm:t>
        <a:bodyPr/>
        <a:lstStyle/>
        <a:p>
          <a:endParaRPr lang="en-US"/>
        </a:p>
      </dgm:t>
    </dgm:pt>
    <dgm:pt modelId="{4FF618ED-BEBA-4B72-81DD-BE987B7B8157}" type="sibTrans" cxnId="{6CF6B9B6-3555-49D0-AFA6-402E50719A68}">
      <dgm:prSet/>
      <dgm:spPr/>
      <dgm:t>
        <a:bodyPr/>
        <a:lstStyle/>
        <a:p>
          <a:endParaRPr lang="en-US"/>
        </a:p>
      </dgm:t>
    </dgm:pt>
    <dgm:pt modelId="{4A2AEC59-EE34-496E-8BE1-75BEE8B0F5C1}">
      <dgm:prSet/>
      <dgm:spPr/>
      <dgm:t>
        <a:bodyPr/>
        <a:lstStyle/>
        <a:p>
          <a:r>
            <a:rPr lang="sk-SK"/>
            <a:t>Selekcia klinických pacientov, vyraďovanie chronicky chorých</a:t>
          </a:r>
          <a:endParaRPr lang="en-US"/>
        </a:p>
      </dgm:t>
    </dgm:pt>
    <dgm:pt modelId="{737A937E-4B1B-4D63-B7AE-EC117E05B3DC}" type="parTrans" cxnId="{5D5C7E5E-B802-45F3-95BB-BC0F91C22C85}">
      <dgm:prSet/>
      <dgm:spPr/>
      <dgm:t>
        <a:bodyPr/>
        <a:lstStyle/>
        <a:p>
          <a:endParaRPr lang="en-US"/>
        </a:p>
      </dgm:t>
    </dgm:pt>
    <dgm:pt modelId="{3C84B841-9118-4E1B-97FF-14C41869B104}" type="sibTrans" cxnId="{5D5C7E5E-B802-45F3-95BB-BC0F91C22C85}">
      <dgm:prSet/>
      <dgm:spPr/>
      <dgm:t>
        <a:bodyPr/>
        <a:lstStyle/>
        <a:p>
          <a:endParaRPr lang="en-US"/>
        </a:p>
      </dgm:t>
    </dgm:pt>
    <dgm:pt modelId="{2B7D79C1-599E-4E08-B2C7-EAD42568FB30}">
      <dgm:prSet/>
      <dgm:spPr/>
      <dgm:t>
        <a:bodyPr/>
        <a:lstStyle/>
        <a:p>
          <a:r>
            <a:rPr lang="sk-SK"/>
            <a:t>Minimalizácia rizikových faktorov chovu a prostredia</a:t>
          </a:r>
          <a:endParaRPr lang="en-US"/>
        </a:p>
      </dgm:t>
    </dgm:pt>
    <dgm:pt modelId="{2677838A-57D1-4CF4-BF70-FB40A614A68C}" type="parTrans" cxnId="{58490CF3-8841-485A-9C0D-2A00374705EA}">
      <dgm:prSet/>
      <dgm:spPr/>
      <dgm:t>
        <a:bodyPr/>
        <a:lstStyle/>
        <a:p>
          <a:endParaRPr lang="en-US"/>
        </a:p>
      </dgm:t>
    </dgm:pt>
    <dgm:pt modelId="{A4AA308D-C2E1-4D07-A6DA-9DE734F119D3}" type="sibTrans" cxnId="{58490CF3-8841-485A-9C0D-2A00374705EA}">
      <dgm:prSet/>
      <dgm:spPr/>
      <dgm:t>
        <a:bodyPr/>
        <a:lstStyle/>
        <a:p>
          <a:endParaRPr lang="en-US"/>
        </a:p>
      </dgm:t>
    </dgm:pt>
    <dgm:pt modelId="{62691D76-65B8-45C4-9097-29236637EA51}">
      <dgm:prSet/>
      <dgm:spPr/>
      <dgm:t>
        <a:bodyPr/>
        <a:lstStyle/>
        <a:p>
          <a:r>
            <a:rPr lang="sk-SK" b="1" dirty="0">
              <a:solidFill>
                <a:srgbClr val="FF0000"/>
              </a:solidFill>
            </a:rPr>
            <a:t>BRD nemá jednoduché trvalé riešenie!</a:t>
          </a:r>
          <a:endParaRPr lang="en-US" b="1" dirty="0">
            <a:solidFill>
              <a:srgbClr val="FF0000"/>
            </a:solidFill>
          </a:endParaRPr>
        </a:p>
      </dgm:t>
    </dgm:pt>
    <dgm:pt modelId="{0241DCF7-8027-4AB9-A259-A7F4574EA56B}" type="parTrans" cxnId="{9872D178-AB01-40FE-BDE3-94B7ABC8591D}">
      <dgm:prSet/>
      <dgm:spPr/>
      <dgm:t>
        <a:bodyPr/>
        <a:lstStyle/>
        <a:p>
          <a:endParaRPr lang="en-US"/>
        </a:p>
      </dgm:t>
    </dgm:pt>
    <dgm:pt modelId="{B0ADAC5E-CD07-4586-92B2-4D9F1C528692}" type="sibTrans" cxnId="{9872D178-AB01-40FE-BDE3-94B7ABC8591D}">
      <dgm:prSet/>
      <dgm:spPr/>
      <dgm:t>
        <a:bodyPr/>
        <a:lstStyle/>
        <a:p>
          <a:endParaRPr lang="en-US"/>
        </a:p>
      </dgm:t>
    </dgm:pt>
    <dgm:pt modelId="{8D58E765-6A20-45A3-9FBC-88CB4074B588}" type="pres">
      <dgm:prSet presAssocID="{7BC4D4E2-CDC3-4820-975F-13D899CB0C7E}" presName="vert0" presStyleCnt="0">
        <dgm:presLayoutVars>
          <dgm:dir/>
          <dgm:animOne val="branch"/>
          <dgm:animLvl val="lvl"/>
        </dgm:presLayoutVars>
      </dgm:prSet>
      <dgm:spPr/>
    </dgm:pt>
    <dgm:pt modelId="{F0DD4D1A-E09D-4D3F-8E86-CE58DEBC1985}" type="pres">
      <dgm:prSet presAssocID="{106401C0-BE47-4693-8B44-65F830E883E8}" presName="thickLine" presStyleLbl="alignNode1" presStyleIdx="0" presStyleCnt="7"/>
      <dgm:spPr/>
    </dgm:pt>
    <dgm:pt modelId="{37F1A0BD-0FE7-489B-9D12-0858B85217CF}" type="pres">
      <dgm:prSet presAssocID="{106401C0-BE47-4693-8B44-65F830E883E8}" presName="horz1" presStyleCnt="0"/>
      <dgm:spPr/>
    </dgm:pt>
    <dgm:pt modelId="{F2FAEF44-61D0-438B-9B52-CA3AA7631A40}" type="pres">
      <dgm:prSet presAssocID="{106401C0-BE47-4693-8B44-65F830E883E8}" presName="tx1" presStyleLbl="revTx" presStyleIdx="0" presStyleCnt="7"/>
      <dgm:spPr/>
    </dgm:pt>
    <dgm:pt modelId="{20A761D1-C6C3-4061-80AB-482310EFDF60}" type="pres">
      <dgm:prSet presAssocID="{106401C0-BE47-4693-8B44-65F830E883E8}" presName="vert1" presStyleCnt="0"/>
      <dgm:spPr/>
    </dgm:pt>
    <dgm:pt modelId="{0F0C0978-4300-48CF-BA82-AED5C2D3505A}" type="pres">
      <dgm:prSet presAssocID="{8A6655C7-02A2-4783-B04D-734833C58FE8}" presName="thickLine" presStyleLbl="alignNode1" presStyleIdx="1" presStyleCnt="7"/>
      <dgm:spPr/>
    </dgm:pt>
    <dgm:pt modelId="{FE72C61A-7811-43E6-8EA3-7A08D0244CD5}" type="pres">
      <dgm:prSet presAssocID="{8A6655C7-02A2-4783-B04D-734833C58FE8}" presName="horz1" presStyleCnt="0"/>
      <dgm:spPr/>
    </dgm:pt>
    <dgm:pt modelId="{509B1343-A87B-4A95-966C-072E43634DE6}" type="pres">
      <dgm:prSet presAssocID="{8A6655C7-02A2-4783-B04D-734833C58FE8}" presName="tx1" presStyleLbl="revTx" presStyleIdx="1" presStyleCnt="7"/>
      <dgm:spPr/>
    </dgm:pt>
    <dgm:pt modelId="{81E0D22E-39AC-4D22-BB83-704955C796AA}" type="pres">
      <dgm:prSet presAssocID="{8A6655C7-02A2-4783-B04D-734833C58FE8}" presName="vert1" presStyleCnt="0"/>
      <dgm:spPr/>
    </dgm:pt>
    <dgm:pt modelId="{8D7E5F0B-312D-45DA-AAEA-2E6D1BC93E09}" type="pres">
      <dgm:prSet presAssocID="{B069ACCF-BE56-467B-97EF-C8E61C94E5AC}" presName="thickLine" presStyleLbl="alignNode1" presStyleIdx="2" presStyleCnt="7"/>
      <dgm:spPr/>
    </dgm:pt>
    <dgm:pt modelId="{DEF56BA8-8DB2-4D5A-96AE-98C40FBB2631}" type="pres">
      <dgm:prSet presAssocID="{B069ACCF-BE56-467B-97EF-C8E61C94E5AC}" presName="horz1" presStyleCnt="0"/>
      <dgm:spPr/>
    </dgm:pt>
    <dgm:pt modelId="{F4940487-0C3C-49E1-A7EA-66E9C5D604DE}" type="pres">
      <dgm:prSet presAssocID="{B069ACCF-BE56-467B-97EF-C8E61C94E5AC}" presName="tx1" presStyleLbl="revTx" presStyleIdx="2" presStyleCnt="7"/>
      <dgm:spPr/>
    </dgm:pt>
    <dgm:pt modelId="{A691D58C-9365-437B-A2ED-A5784FFA3377}" type="pres">
      <dgm:prSet presAssocID="{B069ACCF-BE56-467B-97EF-C8E61C94E5AC}" presName="vert1" presStyleCnt="0"/>
      <dgm:spPr/>
    </dgm:pt>
    <dgm:pt modelId="{4AAAE231-AE1E-47A7-9266-5D56592DF473}" type="pres">
      <dgm:prSet presAssocID="{D1605374-0E79-40C2-BC90-C125201D7CAB}" presName="thickLine" presStyleLbl="alignNode1" presStyleIdx="3" presStyleCnt="7"/>
      <dgm:spPr/>
    </dgm:pt>
    <dgm:pt modelId="{3B86D02A-6970-4C1B-82D3-630E9F5F60CB}" type="pres">
      <dgm:prSet presAssocID="{D1605374-0E79-40C2-BC90-C125201D7CAB}" presName="horz1" presStyleCnt="0"/>
      <dgm:spPr/>
    </dgm:pt>
    <dgm:pt modelId="{4EFEF197-25FB-4908-A577-8BB842262598}" type="pres">
      <dgm:prSet presAssocID="{D1605374-0E79-40C2-BC90-C125201D7CAB}" presName="tx1" presStyleLbl="revTx" presStyleIdx="3" presStyleCnt="7"/>
      <dgm:spPr/>
    </dgm:pt>
    <dgm:pt modelId="{EBBBBA55-7D9B-4A96-8DB9-41035078D5AC}" type="pres">
      <dgm:prSet presAssocID="{D1605374-0E79-40C2-BC90-C125201D7CAB}" presName="vert1" presStyleCnt="0"/>
      <dgm:spPr/>
    </dgm:pt>
    <dgm:pt modelId="{A4EB5585-F3D8-4273-B021-976BCA0EE22A}" type="pres">
      <dgm:prSet presAssocID="{4A2AEC59-EE34-496E-8BE1-75BEE8B0F5C1}" presName="thickLine" presStyleLbl="alignNode1" presStyleIdx="4" presStyleCnt="7"/>
      <dgm:spPr/>
    </dgm:pt>
    <dgm:pt modelId="{A391B8C3-1289-4953-B044-FCA5C73988B3}" type="pres">
      <dgm:prSet presAssocID="{4A2AEC59-EE34-496E-8BE1-75BEE8B0F5C1}" presName="horz1" presStyleCnt="0"/>
      <dgm:spPr/>
    </dgm:pt>
    <dgm:pt modelId="{522982E7-5AEB-4092-8D1A-4CD0CB50306B}" type="pres">
      <dgm:prSet presAssocID="{4A2AEC59-EE34-496E-8BE1-75BEE8B0F5C1}" presName="tx1" presStyleLbl="revTx" presStyleIdx="4" presStyleCnt="7"/>
      <dgm:spPr/>
    </dgm:pt>
    <dgm:pt modelId="{EF73B81F-4187-49DA-85A7-70CF8438D648}" type="pres">
      <dgm:prSet presAssocID="{4A2AEC59-EE34-496E-8BE1-75BEE8B0F5C1}" presName="vert1" presStyleCnt="0"/>
      <dgm:spPr/>
    </dgm:pt>
    <dgm:pt modelId="{1815247D-BB9A-4C59-9B48-11D323124294}" type="pres">
      <dgm:prSet presAssocID="{2B7D79C1-599E-4E08-B2C7-EAD42568FB30}" presName="thickLine" presStyleLbl="alignNode1" presStyleIdx="5" presStyleCnt="7"/>
      <dgm:spPr/>
    </dgm:pt>
    <dgm:pt modelId="{A44639FA-B6EB-4A45-BAD0-2A580A8CF41A}" type="pres">
      <dgm:prSet presAssocID="{2B7D79C1-599E-4E08-B2C7-EAD42568FB30}" presName="horz1" presStyleCnt="0"/>
      <dgm:spPr/>
    </dgm:pt>
    <dgm:pt modelId="{CA927580-1BB4-49A4-9206-93B27A9B4107}" type="pres">
      <dgm:prSet presAssocID="{2B7D79C1-599E-4E08-B2C7-EAD42568FB30}" presName="tx1" presStyleLbl="revTx" presStyleIdx="5" presStyleCnt="7"/>
      <dgm:spPr/>
    </dgm:pt>
    <dgm:pt modelId="{F8434A47-E215-4192-99DD-E7BF092BB077}" type="pres">
      <dgm:prSet presAssocID="{2B7D79C1-599E-4E08-B2C7-EAD42568FB30}" presName="vert1" presStyleCnt="0"/>
      <dgm:spPr/>
    </dgm:pt>
    <dgm:pt modelId="{8CFA4AF7-B590-47E2-97DD-78A09C2098B4}" type="pres">
      <dgm:prSet presAssocID="{62691D76-65B8-45C4-9097-29236637EA51}" presName="thickLine" presStyleLbl="alignNode1" presStyleIdx="6" presStyleCnt="7"/>
      <dgm:spPr/>
    </dgm:pt>
    <dgm:pt modelId="{69822094-1CBE-4B8E-8F00-DE7BD6532BDC}" type="pres">
      <dgm:prSet presAssocID="{62691D76-65B8-45C4-9097-29236637EA51}" presName="horz1" presStyleCnt="0"/>
      <dgm:spPr/>
    </dgm:pt>
    <dgm:pt modelId="{DC821137-2386-4505-8E72-275CD2DB39C0}" type="pres">
      <dgm:prSet presAssocID="{62691D76-65B8-45C4-9097-29236637EA51}" presName="tx1" presStyleLbl="revTx" presStyleIdx="6" presStyleCnt="7"/>
      <dgm:spPr/>
    </dgm:pt>
    <dgm:pt modelId="{13C72C02-3638-49F4-8516-C9564DC40788}" type="pres">
      <dgm:prSet presAssocID="{62691D76-65B8-45C4-9097-29236637EA51}" presName="vert1" presStyleCnt="0"/>
      <dgm:spPr/>
    </dgm:pt>
  </dgm:ptLst>
  <dgm:cxnLst>
    <dgm:cxn modelId="{FA63FF02-C880-4886-93F7-475543866210}" type="presOf" srcId="{D1605374-0E79-40C2-BC90-C125201D7CAB}" destId="{4EFEF197-25FB-4908-A577-8BB842262598}" srcOrd="0" destOrd="0" presId="urn:microsoft.com/office/officeart/2008/layout/LinedList"/>
    <dgm:cxn modelId="{37960109-CE16-44D5-A964-972507603BF6}" type="presOf" srcId="{4A2AEC59-EE34-496E-8BE1-75BEE8B0F5C1}" destId="{522982E7-5AEB-4092-8D1A-4CD0CB50306B}" srcOrd="0" destOrd="0" presId="urn:microsoft.com/office/officeart/2008/layout/LinedList"/>
    <dgm:cxn modelId="{BB2E2228-DF80-41D4-9E59-5249D7448F31}" srcId="{7BC4D4E2-CDC3-4820-975F-13D899CB0C7E}" destId="{8A6655C7-02A2-4783-B04D-734833C58FE8}" srcOrd="1" destOrd="0" parTransId="{AB4BFBDC-6B3C-4066-832C-D82908583D55}" sibTransId="{8F08A5C4-14A2-43E6-BBD6-9704E2D4A2D6}"/>
    <dgm:cxn modelId="{5D5C7E5E-B802-45F3-95BB-BC0F91C22C85}" srcId="{7BC4D4E2-CDC3-4820-975F-13D899CB0C7E}" destId="{4A2AEC59-EE34-496E-8BE1-75BEE8B0F5C1}" srcOrd="4" destOrd="0" parTransId="{737A937E-4B1B-4D63-B7AE-EC117E05B3DC}" sibTransId="{3C84B841-9118-4E1B-97FF-14C41869B104}"/>
    <dgm:cxn modelId="{728DF769-F284-4C11-84EB-70EDD155CEAD}" srcId="{7BC4D4E2-CDC3-4820-975F-13D899CB0C7E}" destId="{106401C0-BE47-4693-8B44-65F830E883E8}" srcOrd="0" destOrd="0" parTransId="{4188BF01-369A-40DB-971B-BAAA4890862A}" sibTransId="{B5DC1680-2AE2-41F0-B25A-63D4FFF70862}"/>
    <dgm:cxn modelId="{9872D178-AB01-40FE-BDE3-94B7ABC8591D}" srcId="{7BC4D4E2-CDC3-4820-975F-13D899CB0C7E}" destId="{62691D76-65B8-45C4-9097-29236637EA51}" srcOrd="6" destOrd="0" parTransId="{0241DCF7-8027-4AB9-A259-A7F4574EA56B}" sibTransId="{B0ADAC5E-CD07-4586-92B2-4D9F1C528692}"/>
    <dgm:cxn modelId="{0C21B07A-ED47-425B-BA4D-6C9C059E2647}" srcId="{7BC4D4E2-CDC3-4820-975F-13D899CB0C7E}" destId="{B069ACCF-BE56-467B-97EF-C8E61C94E5AC}" srcOrd="2" destOrd="0" parTransId="{0EF7CBA5-34BF-4750-94FF-0E3F66B1CB59}" sibTransId="{426D814E-8099-4B56-BF5B-2BCF61F25A36}"/>
    <dgm:cxn modelId="{D65F7187-0001-4684-9B4B-E9CC8B4B63D5}" type="presOf" srcId="{62691D76-65B8-45C4-9097-29236637EA51}" destId="{DC821137-2386-4505-8E72-275CD2DB39C0}" srcOrd="0" destOrd="0" presId="urn:microsoft.com/office/officeart/2008/layout/LinedList"/>
    <dgm:cxn modelId="{277E1192-A798-4F5B-8402-66DAF8B582A0}" type="presOf" srcId="{106401C0-BE47-4693-8B44-65F830E883E8}" destId="{F2FAEF44-61D0-438B-9B52-CA3AA7631A40}" srcOrd="0" destOrd="0" presId="urn:microsoft.com/office/officeart/2008/layout/LinedList"/>
    <dgm:cxn modelId="{BA43BCB2-1D1A-4155-83C3-1C57D6F3830D}" type="presOf" srcId="{7BC4D4E2-CDC3-4820-975F-13D899CB0C7E}" destId="{8D58E765-6A20-45A3-9FBC-88CB4074B588}" srcOrd="0" destOrd="0" presId="urn:microsoft.com/office/officeart/2008/layout/LinedList"/>
    <dgm:cxn modelId="{6CF6B9B6-3555-49D0-AFA6-402E50719A68}" srcId="{7BC4D4E2-CDC3-4820-975F-13D899CB0C7E}" destId="{D1605374-0E79-40C2-BC90-C125201D7CAB}" srcOrd="3" destOrd="0" parTransId="{BDD4E548-E158-4016-9259-BBCDC929795F}" sibTransId="{4FF618ED-BEBA-4B72-81DD-BE987B7B8157}"/>
    <dgm:cxn modelId="{C44737BB-D9A0-4BB0-9C2E-7FCD25E6F086}" type="presOf" srcId="{2B7D79C1-599E-4E08-B2C7-EAD42568FB30}" destId="{CA927580-1BB4-49A4-9206-93B27A9B4107}" srcOrd="0" destOrd="0" presId="urn:microsoft.com/office/officeart/2008/layout/LinedList"/>
    <dgm:cxn modelId="{29413ED7-11CB-4D0D-AE68-0264CC31BE8F}" type="presOf" srcId="{8A6655C7-02A2-4783-B04D-734833C58FE8}" destId="{509B1343-A87B-4A95-966C-072E43634DE6}" srcOrd="0" destOrd="0" presId="urn:microsoft.com/office/officeart/2008/layout/LinedList"/>
    <dgm:cxn modelId="{5D9101F1-929C-4DCB-B667-4629683558C9}" type="presOf" srcId="{B069ACCF-BE56-467B-97EF-C8E61C94E5AC}" destId="{F4940487-0C3C-49E1-A7EA-66E9C5D604DE}" srcOrd="0" destOrd="0" presId="urn:microsoft.com/office/officeart/2008/layout/LinedList"/>
    <dgm:cxn modelId="{58490CF3-8841-485A-9C0D-2A00374705EA}" srcId="{7BC4D4E2-CDC3-4820-975F-13D899CB0C7E}" destId="{2B7D79C1-599E-4E08-B2C7-EAD42568FB30}" srcOrd="5" destOrd="0" parTransId="{2677838A-57D1-4CF4-BF70-FB40A614A68C}" sibTransId="{A4AA308D-C2E1-4D07-A6DA-9DE734F119D3}"/>
    <dgm:cxn modelId="{4A94523B-4A95-49B7-B6C8-88877EE01C3F}" type="presParOf" srcId="{8D58E765-6A20-45A3-9FBC-88CB4074B588}" destId="{F0DD4D1A-E09D-4D3F-8E86-CE58DEBC1985}" srcOrd="0" destOrd="0" presId="urn:microsoft.com/office/officeart/2008/layout/LinedList"/>
    <dgm:cxn modelId="{212144BA-EED7-43E9-839E-4DE547D06C4C}" type="presParOf" srcId="{8D58E765-6A20-45A3-9FBC-88CB4074B588}" destId="{37F1A0BD-0FE7-489B-9D12-0858B85217CF}" srcOrd="1" destOrd="0" presId="urn:microsoft.com/office/officeart/2008/layout/LinedList"/>
    <dgm:cxn modelId="{C1D2A62C-1507-40EC-87B4-060CF3AD7F30}" type="presParOf" srcId="{37F1A0BD-0FE7-489B-9D12-0858B85217CF}" destId="{F2FAEF44-61D0-438B-9B52-CA3AA7631A40}" srcOrd="0" destOrd="0" presId="urn:microsoft.com/office/officeart/2008/layout/LinedList"/>
    <dgm:cxn modelId="{0F6ADE65-2D09-4F56-A75B-64C9F2ED48AA}" type="presParOf" srcId="{37F1A0BD-0FE7-489B-9D12-0858B85217CF}" destId="{20A761D1-C6C3-4061-80AB-482310EFDF60}" srcOrd="1" destOrd="0" presId="urn:microsoft.com/office/officeart/2008/layout/LinedList"/>
    <dgm:cxn modelId="{F63B8333-5B4C-41A7-AAED-57C7471C9B16}" type="presParOf" srcId="{8D58E765-6A20-45A3-9FBC-88CB4074B588}" destId="{0F0C0978-4300-48CF-BA82-AED5C2D3505A}" srcOrd="2" destOrd="0" presId="urn:microsoft.com/office/officeart/2008/layout/LinedList"/>
    <dgm:cxn modelId="{DFF02BE1-36A4-4B15-8857-CC84C2F32839}" type="presParOf" srcId="{8D58E765-6A20-45A3-9FBC-88CB4074B588}" destId="{FE72C61A-7811-43E6-8EA3-7A08D0244CD5}" srcOrd="3" destOrd="0" presId="urn:microsoft.com/office/officeart/2008/layout/LinedList"/>
    <dgm:cxn modelId="{54A2C924-533E-44E2-8084-8E6B41AAED16}" type="presParOf" srcId="{FE72C61A-7811-43E6-8EA3-7A08D0244CD5}" destId="{509B1343-A87B-4A95-966C-072E43634DE6}" srcOrd="0" destOrd="0" presId="urn:microsoft.com/office/officeart/2008/layout/LinedList"/>
    <dgm:cxn modelId="{4E791AFA-7374-467E-B7C7-BF98B5382491}" type="presParOf" srcId="{FE72C61A-7811-43E6-8EA3-7A08D0244CD5}" destId="{81E0D22E-39AC-4D22-BB83-704955C796AA}" srcOrd="1" destOrd="0" presId="urn:microsoft.com/office/officeart/2008/layout/LinedList"/>
    <dgm:cxn modelId="{E47D13DC-E999-482D-B0E7-7612788E3A84}" type="presParOf" srcId="{8D58E765-6A20-45A3-9FBC-88CB4074B588}" destId="{8D7E5F0B-312D-45DA-AAEA-2E6D1BC93E09}" srcOrd="4" destOrd="0" presId="urn:microsoft.com/office/officeart/2008/layout/LinedList"/>
    <dgm:cxn modelId="{A2F53BE8-B536-4B9B-BE40-0ED7D4549EE1}" type="presParOf" srcId="{8D58E765-6A20-45A3-9FBC-88CB4074B588}" destId="{DEF56BA8-8DB2-4D5A-96AE-98C40FBB2631}" srcOrd="5" destOrd="0" presId="urn:microsoft.com/office/officeart/2008/layout/LinedList"/>
    <dgm:cxn modelId="{20D54D64-D475-47C1-BEF6-5A11D7A858D1}" type="presParOf" srcId="{DEF56BA8-8DB2-4D5A-96AE-98C40FBB2631}" destId="{F4940487-0C3C-49E1-A7EA-66E9C5D604DE}" srcOrd="0" destOrd="0" presId="urn:microsoft.com/office/officeart/2008/layout/LinedList"/>
    <dgm:cxn modelId="{F43BBC93-EE4C-4F82-A367-5A0612B638DF}" type="presParOf" srcId="{DEF56BA8-8DB2-4D5A-96AE-98C40FBB2631}" destId="{A691D58C-9365-437B-A2ED-A5784FFA3377}" srcOrd="1" destOrd="0" presId="urn:microsoft.com/office/officeart/2008/layout/LinedList"/>
    <dgm:cxn modelId="{B8903551-3BE0-480D-89FF-DA086FF7B77C}" type="presParOf" srcId="{8D58E765-6A20-45A3-9FBC-88CB4074B588}" destId="{4AAAE231-AE1E-47A7-9266-5D56592DF473}" srcOrd="6" destOrd="0" presId="urn:microsoft.com/office/officeart/2008/layout/LinedList"/>
    <dgm:cxn modelId="{A74A6770-2DAB-4822-A31C-C22770B041A1}" type="presParOf" srcId="{8D58E765-6A20-45A3-9FBC-88CB4074B588}" destId="{3B86D02A-6970-4C1B-82D3-630E9F5F60CB}" srcOrd="7" destOrd="0" presId="urn:microsoft.com/office/officeart/2008/layout/LinedList"/>
    <dgm:cxn modelId="{86A0F08D-E4E8-4797-B4C0-8FA396CBA549}" type="presParOf" srcId="{3B86D02A-6970-4C1B-82D3-630E9F5F60CB}" destId="{4EFEF197-25FB-4908-A577-8BB842262598}" srcOrd="0" destOrd="0" presId="urn:microsoft.com/office/officeart/2008/layout/LinedList"/>
    <dgm:cxn modelId="{983CFC17-D10E-4BD5-9F35-5A5CD3E84BF8}" type="presParOf" srcId="{3B86D02A-6970-4C1B-82D3-630E9F5F60CB}" destId="{EBBBBA55-7D9B-4A96-8DB9-41035078D5AC}" srcOrd="1" destOrd="0" presId="urn:microsoft.com/office/officeart/2008/layout/LinedList"/>
    <dgm:cxn modelId="{693FFDBB-2F55-4030-AB44-A52E1C81911A}" type="presParOf" srcId="{8D58E765-6A20-45A3-9FBC-88CB4074B588}" destId="{A4EB5585-F3D8-4273-B021-976BCA0EE22A}" srcOrd="8" destOrd="0" presId="urn:microsoft.com/office/officeart/2008/layout/LinedList"/>
    <dgm:cxn modelId="{5702D6C1-E963-4229-B84B-020F1DF30FAE}" type="presParOf" srcId="{8D58E765-6A20-45A3-9FBC-88CB4074B588}" destId="{A391B8C3-1289-4953-B044-FCA5C73988B3}" srcOrd="9" destOrd="0" presId="urn:microsoft.com/office/officeart/2008/layout/LinedList"/>
    <dgm:cxn modelId="{9B1FE923-970A-4ACB-9228-4B9154F4307E}" type="presParOf" srcId="{A391B8C3-1289-4953-B044-FCA5C73988B3}" destId="{522982E7-5AEB-4092-8D1A-4CD0CB50306B}" srcOrd="0" destOrd="0" presId="urn:microsoft.com/office/officeart/2008/layout/LinedList"/>
    <dgm:cxn modelId="{0264323A-EE79-4897-964D-800A4F4F9A07}" type="presParOf" srcId="{A391B8C3-1289-4953-B044-FCA5C73988B3}" destId="{EF73B81F-4187-49DA-85A7-70CF8438D648}" srcOrd="1" destOrd="0" presId="urn:microsoft.com/office/officeart/2008/layout/LinedList"/>
    <dgm:cxn modelId="{8F2CD348-443A-42B9-85AD-BCFB39035231}" type="presParOf" srcId="{8D58E765-6A20-45A3-9FBC-88CB4074B588}" destId="{1815247D-BB9A-4C59-9B48-11D323124294}" srcOrd="10" destOrd="0" presId="urn:microsoft.com/office/officeart/2008/layout/LinedList"/>
    <dgm:cxn modelId="{4A22743D-0321-488C-A33A-D33311AB3557}" type="presParOf" srcId="{8D58E765-6A20-45A3-9FBC-88CB4074B588}" destId="{A44639FA-B6EB-4A45-BAD0-2A580A8CF41A}" srcOrd="11" destOrd="0" presId="urn:microsoft.com/office/officeart/2008/layout/LinedList"/>
    <dgm:cxn modelId="{E8C86444-486B-48DC-BBC2-C3D7260176DA}" type="presParOf" srcId="{A44639FA-B6EB-4A45-BAD0-2A580A8CF41A}" destId="{CA927580-1BB4-49A4-9206-93B27A9B4107}" srcOrd="0" destOrd="0" presId="urn:microsoft.com/office/officeart/2008/layout/LinedList"/>
    <dgm:cxn modelId="{DE01D0A2-C22F-4D68-B3A1-C1FBE8356937}" type="presParOf" srcId="{A44639FA-B6EB-4A45-BAD0-2A580A8CF41A}" destId="{F8434A47-E215-4192-99DD-E7BF092BB077}" srcOrd="1" destOrd="0" presId="urn:microsoft.com/office/officeart/2008/layout/LinedList"/>
    <dgm:cxn modelId="{2D127333-5EA0-4C4F-A4DE-9BB813A20978}" type="presParOf" srcId="{8D58E765-6A20-45A3-9FBC-88CB4074B588}" destId="{8CFA4AF7-B590-47E2-97DD-78A09C2098B4}" srcOrd="12" destOrd="0" presId="urn:microsoft.com/office/officeart/2008/layout/LinedList"/>
    <dgm:cxn modelId="{20D12391-BCF0-4A02-AC92-0364A262E409}" type="presParOf" srcId="{8D58E765-6A20-45A3-9FBC-88CB4074B588}" destId="{69822094-1CBE-4B8E-8F00-DE7BD6532BDC}" srcOrd="13" destOrd="0" presId="urn:microsoft.com/office/officeart/2008/layout/LinedList"/>
    <dgm:cxn modelId="{D144C034-0EF3-49FF-A971-2EBB4DBCF225}" type="presParOf" srcId="{69822094-1CBE-4B8E-8F00-DE7BD6532BDC}" destId="{DC821137-2386-4505-8E72-275CD2DB39C0}" srcOrd="0" destOrd="0" presId="urn:microsoft.com/office/officeart/2008/layout/LinedList"/>
    <dgm:cxn modelId="{6AC19DB6-E049-4A2D-BE42-A8ADC55555B5}" type="presParOf" srcId="{69822094-1CBE-4B8E-8F00-DE7BD6532BDC}" destId="{13C72C02-3638-49F4-8516-C9564DC4078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31DBD9C-F9BD-4F50-BC79-77B170068C55}" type="doc">
      <dgm:prSet loTypeId="urn:microsoft.com/office/officeart/2008/layout/LinedList" loCatId="list" qsTypeId="urn:microsoft.com/office/officeart/2005/8/quickstyle/simple1#460" qsCatId="simple" csTypeId="urn:microsoft.com/office/officeart/2005/8/colors/accent1_2#272" csCatId="accent1"/>
      <dgm:spPr/>
      <dgm:t>
        <a:bodyPr/>
        <a:lstStyle/>
        <a:p>
          <a:endParaRPr lang="en-US"/>
        </a:p>
      </dgm:t>
    </dgm:pt>
    <dgm:pt modelId="{5B0BD18E-03BA-4023-81F7-C24840546A23}">
      <dgm:prSet/>
      <dgm:spPr/>
      <dgm:t>
        <a:bodyPr/>
        <a:lstStyle/>
        <a:p>
          <a:r>
            <a:rPr lang="sk-SK" b="1"/>
            <a:t>Omfalitídy a septické komplikácie</a:t>
          </a:r>
          <a:endParaRPr lang="en-US"/>
        </a:p>
      </dgm:t>
    </dgm:pt>
    <dgm:pt modelId="{6190805C-3FC8-4408-9A91-84B883E55BDC}" type="parTrans" cxnId="{7AD02C42-BC5B-44DE-B2E7-74C10182D82A}">
      <dgm:prSet/>
      <dgm:spPr/>
      <dgm:t>
        <a:bodyPr/>
        <a:lstStyle/>
        <a:p>
          <a:endParaRPr lang="en-US"/>
        </a:p>
      </dgm:t>
    </dgm:pt>
    <dgm:pt modelId="{BB7A8F1B-2C27-440B-9104-FABDDA9DBA58}" type="sibTrans" cxnId="{7AD02C42-BC5B-44DE-B2E7-74C10182D82A}">
      <dgm:prSet/>
      <dgm:spPr/>
      <dgm:t>
        <a:bodyPr/>
        <a:lstStyle/>
        <a:p>
          <a:endParaRPr lang="en-US"/>
        </a:p>
      </dgm:t>
    </dgm:pt>
    <dgm:pt modelId="{5B8CB1E8-05B6-4640-A932-93A28449AC29}">
      <dgm:prSet/>
      <dgm:spPr/>
      <dgm:t>
        <a:bodyPr/>
        <a:lstStyle/>
        <a:p>
          <a:r>
            <a:rPr lang="sk-SK"/>
            <a:t>omfalitída </a:t>
          </a:r>
          <a:endParaRPr lang="en-US"/>
        </a:p>
      </dgm:t>
    </dgm:pt>
    <dgm:pt modelId="{E5E72CF2-C945-4D2F-BBDB-ED104633A0C6}" type="parTrans" cxnId="{49CCCD84-F46D-4B6C-AEE5-5508F40FDD07}">
      <dgm:prSet/>
      <dgm:spPr/>
      <dgm:t>
        <a:bodyPr/>
        <a:lstStyle/>
        <a:p>
          <a:endParaRPr lang="en-US"/>
        </a:p>
      </dgm:t>
    </dgm:pt>
    <dgm:pt modelId="{294124FD-7560-4DEB-AB44-8A2CD5CB2F20}" type="sibTrans" cxnId="{49CCCD84-F46D-4B6C-AEE5-5508F40FDD07}">
      <dgm:prSet/>
      <dgm:spPr/>
      <dgm:t>
        <a:bodyPr/>
        <a:lstStyle/>
        <a:p>
          <a:endParaRPr lang="en-US"/>
        </a:p>
      </dgm:t>
    </dgm:pt>
    <dgm:pt modelId="{03251266-B9DE-4B4D-B080-D8532002C21B}">
      <dgm:prSet/>
      <dgm:spPr/>
      <dgm:t>
        <a:bodyPr/>
        <a:lstStyle/>
        <a:p>
          <a:r>
            <a:rPr lang="sk-SK"/>
            <a:t>omfaloflebitída </a:t>
          </a:r>
          <a:endParaRPr lang="en-US"/>
        </a:p>
      </dgm:t>
    </dgm:pt>
    <dgm:pt modelId="{8DA3D21E-152E-41C7-8917-8F1291D56674}" type="parTrans" cxnId="{8C59A314-6166-4B6F-B8B8-8A36EC98AF92}">
      <dgm:prSet/>
      <dgm:spPr/>
      <dgm:t>
        <a:bodyPr/>
        <a:lstStyle/>
        <a:p>
          <a:endParaRPr lang="en-US"/>
        </a:p>
      </dgm:t>
    </dgm:pt>
    <dgm:pt modelId="{3BAB9079-D445-41A2-B10F-C6B547C1ABC8}" type="sibTrans" cxnId="{8C59A314-6166-4B6F-B8B8-8A36EC98AF92}">
      <dgm:prSet/>
      <dgm:spPr/>
      <dgm:t>
        <a:bodyPr/>
        <a:lstStyle/>
        <a:p>
          <a:endParaRPr lang="en-US"/>
        </a:p>
      </dgm:t>
    </dgm:pt>
    <dgm:pt modelId="{803B6446-2EF4-4A0F-8758-36AEBCEF9FC4}">
      <dgm:prSet/>
      <dgm:spPr/>
      <dgm:t>
        <a:bodyPr/>
        <a:lstStyle/>
        <a:p>
          <a:r>
            <a:rPr lang="sk-SK"/>
            <a:t>omfaloarteritída </a:t>
          </a:r>
          <a:endParaRPr lang="en-US"/>
        </a:p>
      </dgm:t>
    </dgm:pt>
    <dgm:pt modelId="{B39A6FDC-34A8-4ED6-9491-40D922915D39}" type="parTrans" cxnId="{FFDF35E7-F4B7-434D-AB91-35597ECD86BC}">
      <dgm:prSet/>
      <dgm:spPr/>
      <dgm:t>
        <a:bodyPr/>
        <a:lstStyle/>
        <a:p>
          <a:endParaRPr lang="en-US"/>
        </a:p>
      </dgm:t>
    </dgm:pt>
    <dgm:pt modelId="{9622FF10-977E-41EC-B226-5389019A16FE}" type="sibTrans" cxnId="{FFDF35E7-F4B7-434D-AB91-35597ECD86BC}">
      <dgm:prSet/>
      <dgm:spPr/>
      <dgm:t>
        <a:bodyPr/>
        <a:lstStyle/>
        <a:p>
          <a:endParaRPr lang="en-US"/>
        </a:p>
      </dgm:t>
    </dgm:pt>
    <dgm:pt modelId="{4EA97621-7B27-47A9-B5DA-9905026583F0}">
      <dgm:prSet/>
      <dgm:spPr/>
      <dgm:t>
        <a:bodyPr/>
        <a:lstStyle/>
        <a:p>
          <a:r>
            <a:rPr lang="sk-SK"/>
            <a:t>pečeňové abscesy </a:t>
          </a:r>
          <a:endParaRPr lang="en-US"/>
        </a:p>
      </dgm:t>
    </dgm:pt>
    <dgm:pt modelId="{50725A75-74CB-48FA-ABB0-8CA2B1306325}" type="parTrans" cxnId="{62A186AD-455B-4EDE-A1B8-5AD35E77E75A}">
      <dgm:prSet/>
      <dgm:spPr/>
      <dgm:t>
        <a:bodyPr/>
        <a:lstStyle/>
        <a:p>
          <a:endParaRPr lang="en-US"/>
        </a:p>
      </dgm:t>
    </dgm:pt>
    <dgm:pt modelId="{6652825E-502F-4A60-AD48-40F3A9EC111A}" type="sibTrans" cxnId="{62A186AD-455B-4EDE-A1B8-5AD35E77E75A}">
      <dgm:prSet/>
      <dgm:spPr/>
      <dgm:t>
        <a:bodyPr/>
        <a:lstStyle/>
        <a:p>
          <a:endParaRPr lang="en-US"/>
        </a:p>
      </dgm:t>
    </dgm:pt>
    <dgm:pt modelId="{C28C9999-1487-4862-BF8C-7BEADDDDBEF1}">
      <dgm:prSet/>
      <dgm:spPr/>
      <dgm:t>
        <a:bodyPr/>
        <a:lstStyle/>
        <a:p>
          <a:r>
            <a:rPr lang="sk-SK" b="1"/>
            <a:t>Septická artritída</a:t>
          </a:r>
          <a:endParaRPr lang="en-US"/>
        </a:p>
      </dgm:t>
    </dgm:pt>
    <dgm:pt modelId="{D2F1D824-6479-457C-AA6E-510AD7EE0A52}" type="parTrans" cxnId="{91FB1611-4452-44A4-AE4F-F73610A7D30B}">
      <dgm:prSet/>
      <dgm:spPr/>
      <dgm:t>
        <a:bodyPr/>
        <a:lstStyle/>
        <a:p>
          <a:endParaRPr lang="en-US"/>
        </a:p>
      </dgm:t>
    </dgm:pt>
    <dgm:pt modelId="{065C879F-3030-4303-89E7-F6F1CD81668E}" type="sibTrans" cxnId="{91FB1611-4452-44A4-AE4F-F73610A7D30B}">
      <dgm:prSet/>
      <dgm:spPr/>
      <dgm:t>
        <a:bodyPr/>
        <a:lstStyle/>
        <a:p>
          <a:endParaRPr lang="en-US"/>
        </a:p>
      </dgm:t>
    </dgm:pt>
    <dgm:pt modelId="{57723FC3-5314-4C58-AE5D-10FB451F7F38}">
      <dgm:prSet/>
      <dgm:spPr/>
      <dgm:t>
        <a:bodyPr/>
        <a:lstStyle/>
        <a:p>
          <a:r>
            <a:rPr lang="sk-SK"/>
            <a:t>hematogénny pôvod </a:t>
          </a:r>
          <a:endParaRPr lang="en-US"/>
        </a:p>
      </dgm:t>
    </dgm:pt>
    <dgm:pt modelId="{1D6642DE-5C40-4325-B3BB-29C4DDAAF43D}" type="parTrans" cxnId="{2FB07412-3BD0-4BAE-8F5A-49BA3595DB66}">
      <dgm:prSet/>
      <dgm:spPr/>
      <dgm:t>
        <a:bodyPr/>
        <a:lstStyle/>
        <a:p>
          <a:endParaRPr lang="en-US"/>
        </a:p>
      </dgm:t>
    </dgm:pt>
    <dgm:pt modelId="{91DFA100-FBD9-44E2-90FB-4FF5201F0384}" type="sibTrans" cxnId="{2FB07412-3BD0-4BAE-8F5A-49BA3595DB66}">
      <dgm:prSet/>
      <dgm:spPr/>
      <dgm:t>
        <a:bodyPr/>
        <a:lstStyle/>
        <a:p>
          <a:endParaRPr lang="en-US"/>
        </a:p>
      </dgm:t>
    </dgm:pt>
    <dgm:pt modelId="{19039EDA-ECD1-47AA-996D-9ED6E7A1A2D2}">
      <dgm:prSet/>
      <dgm:spPr/>
      <dgm:t>
        <a:bodyPr/>
        <a:lstStyle/>
        <a:p>
          <a:r>
            <a:rPr lang="sk-SK"/>
            <a:t>súvislosť so septikémiou </a:t>
          </a:r>
          <a:endParaRPr lang="en-US"/>
        </a:p>
      </dgm:t>
    </dgm:pt>
    <dgm:pt modelId="{5516DE19-994E-4732-BCF0-87BD2B27DBE8}" type="parTrans" cxnId="{29427457-9809-490F-9AFF-BD1454489EDD}">
      <dgm:prSet/>
      <dgm:spPr/>
      <dgm:t>
        <a:bodyPr/>
        <a:lstStyle/>
        <a:p>
          <a:endParaRPr lang="en-US"/>
        </a:p>
      </dgm:t>
    </dgm:pt>
    <dgm:pt modelId="{A00AD533-7270-4C10-A7DA-CF81354A7508}" type="sibTrans" cxnId="{29427457-9809-490F-9AFF-BD1454489EDD}">
      <dgm:prSet/>
      <dgm:spPr/>
      <dgm:t>
        <a:bodyPr/>
        <a:lstStyle/>
        <a:p>
          <a:endParaRPr lang="en-US"/>
        </a:p>
      </dgm:t>
    </dgm:pt>
    <dgm:pt modelId="{995501C9-EE92-41B8-A3CF-9114C7DFC571}">
      <dgm:prSet/>
      <dgm:spPr/>
      <dgm:t>
        <a:bodyPr/>
        <a:lstStyle/>
        <a:p>
          <a:r>
            <a:rPr lang="sk-SK"/>
            <a:t>poškodenie pupka ako vstupná brána </a:t>
          </a:r>
          <a:endParaRPr lang="en-US"/>
        </a:p>
      </dgm:t>
    </dgm:pt>
    <dgm:pt modelId="{288F45F6-4AD0-4378-9A60-158289A484BA}" type="parTrans" cxnId="{84B551B7-4404-4C5C-90FD-CB9B348B24F1}">
      <dgm:prSet/>
      <dgm:spPr/>
      <dgm:t>
        <a:bodyPr/>
        <a:lstStyle/>
        <a:p>
          <a:endParaRPr lang="en-US"/>
        </a:p>
      </dgm:t>
    </dgm:pt>
    <dgm:pt modelId="{78B07DF8-95F5-47AE-BE98-C2C42CBDAFDB}" type="sibTrans" cxnId="{84B551B7-4404-4C5C-90FD-CB9B348B24F1}">
      <dgm:prSet/>
      <dgm:spPr/>
      <dgm:t>
        <a:bodyPr/>
        <a:lstStyle/>
        <a:p>
          <a:endParaRPr lang="en-US"/>
        </a:p>
      </dgm:t>
    </dgm:pt>
    <dgm:pt modelId="{BF9A35B6-CD89-4B52-88F1-F03A2EE12F25}">
      <dgm:prSet/>
      <dgm:spPr/>
      <dgm:t>
        <a:bodyPr/>
        <a:lstStyle/>
        <a:p>
          <a:r>
            <a:rPr lang="sk-SK"/>
            <a:t>prognóza závisí od rýchlosti diagnostiky</a:t>
          </a:r>
          <a:endParaRPr lang="en-US"/>
        </a:p>
      </dgm:t>
    </dgm:pt>
    <dgm:pt modelId="{0CCD6688-1DF7-475A-B218-0FB4054ADDFB}" type="parTrans" cxnId="{D4E2A5F2-6BCA-4C59-969B-813AE1C50C8F}">
      <dgm:prSet/>
      <dgm:spPr/>
      <dgm:t>
        <a:bodyPr/>
        <a:lstStyle/>
        <a:p>
          <a:endParaRPr lang="en-US"/>
        </a:p>
      </dgm:t>
    </dgm:pt>
    <dgm:pt modelId="{39DA54B0-D518-4853-AC6E-77E14CD4EFE4}" type="sibTrans" cxnId="{D4E2A5F2-6BCA-4C59-969B-813AE1C50C8F}">
      <dgm:prSet/>
      <dgm:spPr/>
      <dgm:t>
        <a:bodyPr/>
        <a:lstStyle/>
        <a:p>
          <a:endParaRPr lang="en-US"/>
        </a:p>
      </dgm:t>
    </dgm:pt>
    <dgm:pt modelId="{5289E24A-7476-4FB6-863C-64D90A5B41A9}" type="pres">
      <dgm:prSet presAssocID="{931DBD9C-F9BD-4F50-BC79-77B170068C55}" presName="vert0" presStyleCnt="0">
        <dgm:presLayoutVars>
          <dgm:dir/>
          <dgm:animOne val="branch"/>
          <dgm:animLvl val="lvl"/>
        </dgm:presLayoutVars>
      </dgm:prSet>
      <dgm:spPr/>
    </dgm:pt>
    <dgm:pt modelId="{96717DC4-2F4F-4797-895A-85C42802D162}" type="pres">
      <dgm:prSet presAssocID="{5B0BD18E-03BA-4023-81F7-C24840546A23}" presName="thickLine" presStyleLbl="alignNode1" presStyleIdx="0" presStyleCnt="10"/>
      <dgm:spPr/>
    </dgm:pt>
    <dgm:pt modelId="{77B78B9B-020A-4970-9225-A2ECAF86BA2B}" type="pres">
      <dgm:prSet presAssocID="{5B0BD18E-03BA-4023-81F7-C24840546A23}" presName="horz1" presStyleCnt="0"/>
      <dgm:spPr/>
    </dgm:pt>
    <dgm:pt modelId="{3C381024-45C2-4386-9AF8-0E684D8FECC1}" type="pres">
      <dgm:prSet presAssocID="{5B0BD18E-03BA-4023-81F7-C24840546A23}" presName="tx1" presStyleLbl="revTx" presStyleIdx="0" presStyleCnt="10"/>
      <dgm:spPr/>
    </dgm:pt>
    <dgm:pt modelId="{0A5C9BCF-9222-44E1-9739-02115E413E0E}" type="pres">
      <dgm:prSet presAssocID="{5B0BD18E-03BA-4023-81F7-C24840546A23}" presName="vert1" presStyleCnt="0"/>
      <dgm:spPr/>
    </dgm:pt>
    <dgm:pt modelId="{7E0D6E4F-8D92-40E5-A5E6-C37FD41B9214}" type="pres">
      <dgm:prSet presAssocID="{5B8CB1E8-05B6-4640-A932-93A28449AC29}" presName="thickLine" presStyleLbl="alignNode1" presStyleIdx="1" presStyleCnt="10"/>
      <dgm:spPr/>
    </dgm:pt>
    <dgm:pt modelId="{F4BEE347-8D15-4F28-8125-1020170C6106}" type="pres">
      <dgm:prSet presAssocID="{5B8CB1E8-05B6-4640-A932-93A28449AC29}" presName="horz1" presStyleCnt="0"/>
      <dgm:spPr/>
    </dgm:pt>
    <dgm:pt modelId="{FE1CA480-637F-4282-B1A0-931B692DAF75}" type="pres">
      <dgm:prSet presAssocID="{5B8CB1E8-05B6-4640-A932-93A28449AC29}" presName="tx1" presStyleLbl="revTx" presStyleIdx="1" presStyleCnt="10"/>
      <dgm:spPr/>
    </dgm:pt>
    <dgm:pt modelId="{0C3F8634-93F0-431A-992F-8A818EEE203C}" type="pres">
      <dgm:prSet presAssocID="{5B8CB1E8-05B6-4640-A932-93A28449AC29}" presName="vert1" presStyleCnt="0"/>
      <dgm:spPr/>
    </dgm:pt>
    <dgm:pt modelId="{4A4587F6-0083-47E0-967A-2AE48A8DF5C4}" type="pres">
      <dgm:prSet presAssocID="{03251266-B9DE-4B4D-B080-D8532002C21B}" presName="thickLine" presStyleLbl="alignNode1" presStyleIdx="2" presStyleCnt="10"/>
      <dgm:spPr/>
    </dgm:pt>
    <dgm:pt modelId="{FBCEE181-7621-44D9-BD93-F5EEAAB8F135}" type="pres">
      <dgm:prSet presAssocID="{03251266-B9DE-4B4D-B080-D8532002C21B}" presName="horz1" presStyleCnt="0"/>
      <dgm:spPr/>
    </dgm:pt>
    <dgm:pt modelId="{32FF96F3-0848-48CC-9341-5F1A52BFEEBB}" type="pres">
      <dgm:prSet presAssocID="{03251266-B9DE-4B4D-B080-D8532002C21B}" presName="tx1" presStyleLbl="revTx" presStyleIdx="2" presStyleCnt="10"/>
      <dgm:spPr/>
    </dgm:pt>
    <dgm:pt modelId="{CA04A16A-7B3E-4BB2-B06A-CDDB2E37D473}" type="pres">
      <dgm:prSet presAssocID="{03251266-B9DE-4B4D-B080-D8532002C21B}" presName="vert1" presStyleCnt="0"/>
      <dgm:spPr/>
    </dgm:pt>
    <dgm:pt modelId="{16AF3DE7-DE94-4180-BF42-611DD95F7626}" type="pres">
      <dgm:prSet presAssocID="{803B6446-2EF4-4A0F-8758-36AEBCEF9FC4}" presName="thickLine" presStyleLbl="alignNode1" presStyleIdx="3" presStyleCnt="10"/>
      <dgm:spPr/>
    </dgm:pt>
    <dgm:pt modelId="{9602D2B8-E1C6-4B88-B168-475EB9D9CFFD}" type="pres">
      <dgm:prSet presAssocID="{803B6446-2EF4-4A0F-8758-36AEBCEF9FC4}" presName="horz1" presStyleCnt="0"/>
      <dgm:spPr/>
    </dgm:pt>
    <dgm:pt modelId="{02DEC90B-85F3-41D5-B1A9-56B7E5FA2102}" type="pres">
      <dgm:prSet presAssocID="{803B6446-2EF4-4A0F-8758-36AEBCEF9FC4}" presName="tx1" presStyleLbl="revTx" presStyleIdx="3" presStyleCnt="10"/>
      <dgm:spPr/>
    </dgm:pt>
    <dgm:pt modelId="{4511A2AE-4F70-4BB3-B40B-8B35EF5E34AE}" type="pres">
      <dgm:prSet presAssocID="{803B6446-2EF4-4A0F-8758-36AEBCEF9FC4}" presName="vert1" presStyleCnt="0"/>
      <dgm:spPr/>
    </dgm:pt>
    <dgm:pt modelId="{60477B4D-0B18-4555-A7AB-AAD88DE96095}" type="pres">
      <dgm:prSet presAssocID="{4EA97621-7B27-47A9-B5DA-9905026583F0}" presName="thickLine" presStyleLbl="alignNode1" presStyleIdx="4" presStyleCnt="10"/>
      <dgm:spPr/>
    </dgm:pt>
    <dgm:pt modelId="{510D91E6-8315-4CFD-BB62-8A550835C8EC}" type="pres">
      <dgm:prSet presAssocID="{4EA97621-7B27-47A9-B5DA-9905026583F0}" presName="horz1" presStyleCnt="0"/>
      <dgm:spPr/>
    </dgm:pt>
    <dgm:pt modelId="{728E2B7F-E1CC-4C8C-B58E-2C99BCCBF51E}" type="pres">
      <dgm:prSet presAssocID="{4EA97621-7B27-47A9-B5DA-9905026583F0}" presName="tx1" presStyleLbl="revTx" presStyleIdx="4" presStyleCnt="10"/>
      <dgm:spPr/>
    </dgm:pt>
    <dgm:pt modelId="{CED0BDBA-0185-4C28-8A42-486D96F448F7}" type="pres">
      <dgm:prSet presAssocID="{4EA97621-7B27-47A9-B5DA-9905026583F0}" presName="vert1" presStyleCnt="0"/>
      <dgm:spPr/>
    </dgm:pt>
    <dgm:pt modelId="{626C00C7-9E30-4ED3-8C8A-E675281144A0}" type="pres">
      <dgm:prSet presAssocID="{C28C9999-1487-4862-BF8C-7BEADDDDBEF1}" presName="thickLine" presStyleLbl="alignNode1" presStyleIdx="5" presStyleCnt="10"/>
      <dgm:spPr/>
    </dgm:pt>
    <dgm:pt modelId="{48B31C14-7B6E-4184-B3D5-1DA7532B38E1}" type="pres">
      <dgm:prSet presAssocID="{C28C9999-1487-4862-BF8C-7BEADDDDBEF1}" presName="horz1" presStyleCnt="0"/>
      <dgm:spPr/>
    </dgm:pt>
    <dgm:pt modelId="{DAF85B64-9BB7-4167-989C-B2586B8792E2}" type="pres">
      <dgm:prSet presAssocID="{C28C9999-1487-4862-BF8C-7BEADDDDBEF1}" presName="tx1" presStyleLbl="revTx" presStyleIdx="5" presStyleCnt="10"/>
      <dgm:spPr/>
    </dgm:pt>
    <dgm:pt modelId="{433A8AE3-A475-45B2-90E5-EE05544F6F5A}" type="pres">
      <dgm:prSet presAssocID="{C28C9999-1487-4862-BF8C-7BEADDDDBEF1}" presName="vert1" presStyleCnt="0"/>
      <dgm:spPr/>
    </dgm:pt>
    <dgm:pt modelId="{030080F2-AD32-4197-A262-069ADF9E9D4F}" type="pres">
      <dgm:prSet presAssocID="{57723FC3-5314-4C58-AE5D-10FB451F7F38}" presName="thickLine" presStyleLbl="alignNode1" presStyleIdx="6" presStyleCnt="10"/>
      <dgm:spPr/>
    </dgm:pt>
    <dgm:pt modelId="{0DC6014D-BF97-408B-BF7B-23C9F9FA3123}" type="pres">
      <dgm:prSet presAssocID="{57723FC3-5314-4C58-AE5D-10FB451F7F38}" presName="horz1" presStyleCnt="0"/>
      <dgm:spPr/>
    </dgm:pt>
    <dgm:pt modelId="{CA08C338-5160-4370-AE5A-9424AD0D4E7E}" type="pres">
      <dgm:prSet presAssocID="{57723FC3-5314-4C58-AE5D-10FB451F7F38}" presName="tx1" presStyleLbl="revTx" presStyleIdx="6" presStyleCnt="10"/>
      <dgm:spPr/>
    </dgm:pt>
    <dgm:pt modelId="{0570EC0C-9B60-4614-AF96-35D73D21E569}" type="pres">
      <dgm:prSet presAssocID="{57723FC3-5314-4C58-AE5D-10FB451F7F38}" presName="vert1" presStyleCnt="0"/>
      <dgm:spPr/>
    </dgm:pt>
    <dgm:pt modelId="{8B5ABA4A-6C05-433D-99A3-FBCA4AD6A36C}" type="pres">
      <dgm:prSet presAssocID="{19039EDA-ECD1-47AA-996D-9ED6E7A1A2D2}" presName="thickLine" presStyleLbl="alignNode1" presStyleIdx="7" presStyleCnt="10"/>
      <dgm:spPr/>
    </dgm:pt>
    <dgm:pt modelId="{CA4AA752-5514-4C15-81CE-CC40B94C6B8B}" type="pres">
      <dgm:prSet presAssocID="{19039EDA-ECD1-47AA-996D-9ED6E7A1A2D2}" presName="horz1" presStyleCnt="0"/>
      <dgm:spPr/>
    </dgm:pt>
    <dgm:pt modelId="{0B21D638-6890-4535-BA30-535F7D644FE3}" type="pres">
      <dgm:prSet presAssocID="{19039EDA-ECD1-47AA-996D-9ED6E7A1A2D2}" presName="tx1" presStyleLbl="revTx" presStyleIdx="7" presStyleCnt="10"/>
      <dgm:spPr/>
    </dgm:pt>
    <dgm:pt modelId="{68EB21F1-197C-4105-83FE-97FB52A5695F}" type="pres">
      <dgm:prSet presAssocID="{19039EDA-ECD1-47AA-996D-9ED6E7A1A2D2}" presName="vert1" presStyleCnt="0"/>
      <dgm:spPr/>
    </dgm:pt>
    <dgm:pt modelId="{8AC616D7-0DE8-47F7-A9B1-6712169A4035}" type="pres">
      <dgm:prSet presAssocID="{995501C9-EE92-41B8-A3CF-9114C7DFC571}" presName="thickLine" presStyleLbl="alignNode1" presStyleIdx="8" presStyleCnt="10"/>
      <dgm:spPr/>
    </dgm:pt>
    <dgm:pt modelId="{8FB19D87-94E7-4672-BB9D-3E2B30A41F55}" type="pres">
      <dgm:prSet presAssocID="{995501C9-EE92-41B8-A3CF-9114C7DFC571}" presName="horz1" presStyleCnt="0"/>
      <dgm:spPr/>
    </dgm:pt>
    <dgm:pt modelId="{2629701D-7E76-4587-8B1F-EDDC42770D3B}" type="pres">
      <dgm:prSet presAssocID="{995501C9-EE92-41B8-A3CF-9114C7DFC571}" presName="tx1" presStyleLbl="revTx" presStyleIdx="8" presStyleCnt="10"/>
      <dgm:spPr/>
    </dgm:pt>
    <dgm:pt modelId="{C97CA296-85BB-4F01-B61D-7EC21EAD2CF2}" type="pres">
      <dgm:prSet presAssocID="{995501C9-EE92-41B8-A3CF-9114C7DFC571}" presName="vert1" presStyleCnt="0"/>
      <dgm:spPr/>
    </dgm:pt>
    <dgm:pt modelId="{2E483785-378C-4072-9687-723032D04C62}" type="pres">
      <dgm:prSet presAssocID="{BF9A35B6-CD89-4B52-88F1-F03A2EE12F25}" presName="thickLine" presStyleLbl="alignNode1" presStyleIdx="9" presStyleCnt="10"/>
      <dgm:spPr/>
    </dgm:pt>
    <dgm:pt modelId="{B22A36F3-19AA-4964-B70D-7D0CC80B9FCA}" type="pres">
      <dgm:prSet presAssocID="{BF9A35B6-CD89-4B52-88F1-F03A2EE12F25}" presName="horz1" presStyleCnt="0"/>
      <dgm:spPr/>
    </dgm:pt>
    <dgm:pt modelId="{0D71821A-FF49-47EA-B11E-45F9134D5561}" type="pres">
      <dgm:prSet presAssocID="{BF9A35B6-CD89-4B52-88F1-F03A2EE12F25}" presName="tx1" presStyleLbl="revTx" presStyleIdx="9" presStyleCnt="10"/>
      <dgm:spPr/>
    </dgm:pt>
    <dgm:pt modelId="{159C2C01-632C-49D0-AC81-FF31AF7CF24D}" type="pres">
      <dgm:prSet presAssocID="{BF9A35B6-CD89-4B52-88F1-F03A2EE12F25}" presName="vert1" presStyleCnt="0"/>
      <dgm:spPr/>
    </dgm:pt>
  </dgm:ptLst>
  <dgm:cxnLst>
    <dgm:cxn modelId="{91FB1611-4452-44A4-AE4F-F73610A7D30B}" srcId="{931DBD9C-F9BD-4F50-BC79-77B170068C55}" destId="{C28C9999-1487-4862-BF8C-7BEADDDDBEF1}" srcOrd="5" destOrd="0" parTransId="{D2F1D824-6479-457C-AA6E-510AD7EE0A52}" sibTransId="{065C879F-3030-4303-89E7-F6F1CD81668E}"/>
    <dgm:cxn modelId="{2FB07412-3BD0-4BAE-8F5A-49BA3595DB66}" srcId="{931DBD9C-F9BD-4F50-BC79-77B170068C55}" destId="{57723FC3-5314-4C58-AE5D-10FB451F7F38}" srcOrd="6" destOrd="0" parTransId="{1D6642DE-5C40-4325-B3BB-29C4DDAAF43D}" sibTransId="{91DFA100-FBD9-44E2-90FB-4FF5201F0384}"/>
    <dgm:cxn modelId="{8C59A314-6166-4B6F-B8B8-8A36EC98AF92}" srcId="{931DBD9C-F9BD-4F50-BC79-77B170068C55}" destId="{03251266-B9DE-4B4D-B080-D8532002C21B}" srcOrd="2" destOrd="0" parTransId="{8DA3D21E-152E-41C7-8917-8F1291D56674}" sibTransId="{3BAB9079-D445-41A2-B10F-C6B547C1ABC8}"/>
    <dgm:cxn modelId="{730BEB19-DE78-4248-A97B-B6A3E5125EEC}" type="presOf" srcId="{4EA97621-7B27-47A9-B5DA-9905026583F0}" destId="{728E2B7F-E1CC-4C8C-B58E-2C99BCCBF51E}" srcOrd="0" destOrd="0" presId="urn:microsoft.com/office/officeart/2008/layout/LinedList"/>
    <dgm:cxn modelId="{067FF41A-616E-43A6-BFB6-557B7B1C0AC4}" type="presOf" srcId="{931DBD9C-F9BD-4F50-BC79-77B170068C55}" destId="{5289E24A-7476-4FB6-863C-64D90A5B41A9}" srcOrd="0" destOrd="0" presId="urn:microsoft.com/office/officeart/2008/layout/LinedList"/>
    <dgm:cxn modelId="{2C886534-D53B-4B35-9914-F2E87CD5083C}" type="presOf" srcId="{803B6446-2EF4-4A0F-8758-36AEBCEF9FC4}" destId="{02DEC90B-85F3-41D5-B1A9-56B7E5FA2102}" srcOrd="0" destOrd="0" presId="urn:microsoft.com/office/officeart/2008/layout/LinedList"/>
    <dgm:cxn modelId="{8E201735-2A2E-496F-B53E-D7514B9497E9}" type="presOf" srcId="{03251266-B9DE-4B4D-B080-D8532002C21B}" destId="{32FF96F3-0848-48CC-9341-5F1A52BFEEBB}" srcOrd="0" destOrd="0" presId="urn:microsoft.com/office/officeart/2008/layout/LinedList"/>
    <dgm:cxn modelId="{7AD02C42-BC5B-44DE-B2E7-74C10182D82A}" srcId="{931DBD9C-F9BD-4F50-BC79-77B170068C55}" destId="{5B0BD18E-03BA-4023-81F7-C24840546A23}" srcOrd="0" destOrd="0" parTransId="{6190805C-3FC8-4408-9A91-84B883E55BDC}" sibTransId="{BB7A8F1B-2C27-440B-9104-FABDDA9DBA58}"/>
    <dgm:cxn modelId="{18A4156B-C13B-4294-827E-24E5975EA166}" type="presOf" srcId="{57723FC3-5314-4C58-AE5D-10FB451F7F38}" destId="{CA08C338-5160-4370-AE5A-9424AD0D4E7E}" srcOrd="0" destOrd="0" presId="urn:microsoft.com/office/officeart/2008/layout/LinedList"/>
    <dgm:cxn modelId="{65DEA74B-9927-436D-9D1F-8977CEFDF3B2}" type="presOf" srcId="{19039EDA-ECD1-47AA-996D-9ED6E7A1A2D2}" destId="{0B21D638-6890-4535-BA30-535F7D644FE3}" srcOrd="0" destOrd="0" presId="urn:microsoft.com/office/officeart/2008/layout/LinedList"/>
    <dgm:cxn modelId="{29427457-9809-490F-9AFF-BD1454489EDD}" srcId="{931DBD9C-F9BD-4F50-BC79-77B170068C55}" destId="{19039EDA-ECD1-47AA-996D-9ED6E7A1A2D2}" srcOrd="7" destOrd="0" parTransId="{5516DE19-994E-4732-BCF0-87BD2B27DBE8}" sibTransId="{A00AD533-7270-4C10-A7DA-CF81354A7508}"/>
    <dgm:cxn modelId="{49CCCD84-F46D-4B6C-AEE5-5508F40FDD07}" srcId="{931DBD9C-F9BD-4F50-BC79-77B170068C55}" destId="{5B8CB1E8-05B6-4640-A932-93A28449AC29}" srcOrd="1" destOrd="0" parTransId="{E5E72CF2-C945-4D2F-BBDB-ED104633A0C6}" sibTransId="{294124FD-7560-4DEB-AB44-8A2CD5CB2F20}"/>
    <dgm:cxn modelId="{62A186AD-455B-4EDE-A1B8-5AD35E77E75A}" srcId="{931DBD9C-F9BD-4F50-BC79-77B170068C55}" destId="{4EA97621-7B27-47A9-B5DA-9905026583F0}" srcOrd="4" destOrd="0" parTransId="{50725A75-74CB-48FA-ABB0-8CA2B1306325}" sibTransId="{6652825E-502F-4A60-AD48-40F3A9EC111A}"/>
    <dgm:cxn modelId="{84B551B7-4404-4C5C-90FD-CB9B348B24F1}" srcId="{931DBD9C-F9BD-4F50-BC79-77B170068C55}" destId="{995501C9-EE92-41B8-A3CF-9114C7DFC571}" srcOrd="8" destOrd="0" parTransId="{288F45F6-4AD0-4378-9A60-158289A484BA}" sibTransId="{78B07DF8-95F5-47AE-BE98-C2C42CBDAFDB}"/>
    <dgm:cxn modelId="{F1293BC4-57EE-4A51-8157-265E64C4FE5D}" type="presOf" srcId="{995501C9-EE92-41B8-A3CF-9114C7DFC571}" destId="{2629701D-7E76-4587-8B1F-EDDC42770D3B}" srcOrd="0" destOrd="0" presId="urn:microsoft.com/office/officeart/2008/layout/LinedList"/>
    <dgm:cxn modelId="{702D2DC5-642F-49A1-9EC6-D0D770C2E441}" type="presOf" srcId="{C28C9999-1487-4862-BF8C-7BEADDDDBEF1}" destId="{DAF85B64-9BB7-4167-989C-B2586B8792E2}" srcOrd="0" destOrd="0" presId="urn:microsoft.com/office/officeart/2008/layout/LinedList"/>
    <dgm:cxn modelId="{3AE678DB-287C-406C-8F74-01CEC70192EA}" type="presOf" srcId="{5B8CB1E8-05B6-4640-A932-93A28449AC29}" destId="{FE1CA480-637F-4282-B1A0-931B692DAF75}" srcOrd="0" destOrd="0" presId="urn:microsoft.com/office/officeart/2008/layout/LinedList"/>
    <dgm:cxn modelId="{45BF65DD-FBF7-477F-B9A2-5F30756E442A}" type="presOf" srcId="{5B0BD18E-03BA-4023-81F7-C24840546A23}" destId="{3C381024-45C2-4386-9AF8-0E684D8FECC1}" srcOrd="0" destOrd="0" presId="urn:microsoft.com/office/officeart/2008/layout/LinedList"/>
    <dgm:cxn modelId="{FFDF35E7-F4B7-434D-AB91-35597ECD86BC}" srcId="{931DBD9C-F9BD-4F50-BC79-77B170068C55}" destId="{803B6446-2EF4-4A0F-8758-36AEBCEF9FC4}" srcOrd="3" destOrd="0" parTransId="{B39A6FDC-34A8-4ED6-9491-40D922915D39}" sibTransId="{9622FF10-977E-41EC-B226-5389019A16FE}"/>
    <dgm:cxn modelId="{D4E2A5F2-6BCA-4C59-969B-813AE1C50C8F}" srcId="{931DBD9C-F9BD-4F50-BC79-77B170068C55}" destId="{BF9A35B6-CD89-4B52-88F1-F03A2EE12F25}" srcOrd="9" destOrd="0" parTransId="{0CCD6688-1DF7-475A-B218-0FB4054ADDFB}" sibTransId="{39DA54B0-D518-4853-AC6E-77E14CD4EFE4}"/>
    <dgm:cxn modelId="{E4DABDFF-1F3A-4391-B603-8D68BFE86C86}" type="presOf" srcId="{BF9A35B6-CD89-4B52-88F1-F03A2EE12F25}" destId="{0D71821A-FF49-47EA-B11E-45F9134D5561}" srcOrd="0" destOrd="0" presId="urn:microsoft.com/office/officeart/2008/layout/LinedList"/>
    <dgm:cxn modelId="{72DBB9FC-DAA2-4DC4-9C5B-B94141DE247E}" type="presParOf" srcId="{5289E24A-7476-4FB6-863C-64D90A5B41A9}" destId="{96717DC4-2F4F-4797-895A-85C42802D162}" srcOrd="0" destOrd="0" presId="urn:microsoft.com/office/officeart/2008/layout/LinedList"/>
    <dgm:cxn modelId="{154082D7-E5FE-44D5-A986-6259EFD6BD6E}" type="presParOf" srcId="{5289E24A-7476-4FB6-863C-64D90A5B41A9}" destId="{77B78B9B-020A-4970-9225-A2ECAF86BA2B}" srcOrd="1" destOrd="0" presId="urn:microsoft.com/office/officeart/2008/layout/LinedList"/>
    <dgm:cxn modelId="{77497D9D-C6C4-4EE1-85B2-17A7460292B5}" type="presParOf" srcId="{77B78B9B-020A-4970-9225-A2ECAF86BA2B}" destId="{3C381024-45C2-4386-9AF8-0E684D8FECC1}" srcOrd="0" destOrd="0" presId="urn:microsoft.com/office/officeart/2008/layout/LinedList"/>
    <dgm:cxn modelId="{268C2331-1363-4F45-9835-E54C35C967B1}" type="presParOf" srcId="{77B78B9B-020A-4970-9225-A2ECAF86BA2B}" destId="{0A5C9BCF-9222-44E1-9739-02115E413E0E}" srcOrd="1" destOrd="0" presId="urn:microsoft.com/office/officeart/2008/layout/LinedList"/>
    <dgm:cxn modelId="{97F7FA1F-C0D3-4174-A797-5B2E44C19712}" type="presParOf" srcId="{5289E24A-7476-4FB6-863C-64D90A5B41A9}" destId="{7E0D6E4F-8D92-40E5-A5E6-C37FD41B9214}" srcOrd="2" destOrd="0" presId="urn:microsoft.com/office/officeart/2008/layout/LinedList"/>
    <dgm:cxn modelId="{A09E6F21-A15A-4158-9090-5E452618C265}" type="presParOf" srcId="{5289E24A-7476-4FB6-863C-64D90A5B41A9}" destId="{F4BEE347-8D15-4F28-8125-1020170C6106}" srcOrd="3" destOrd="0" presId="urn:microsoft.com/office/officeart/2008/layout/LinedList"/>
    <dgm:cxn modelId="{C0FEB16E-B6D8-4E7D-B560-E81A371148E3}" type="presParOf" srcId="{F4BEE347-8D15-4F28-8125-1020170C6106}" destId="{FE1CA480-637F-4282-B1A0-931B692DAF75}" srcOrd="0" destOrd="0" presId="urn:microsoft.com/office/officeart/2008/layout/LinedList"/>
    <dgm:cxn modelId="{4CE8485F-D747-4E79-9D52-261B34255753}" type="presParOf" srcId="{F4BEE347-8D15-4F28-8125-1020170C6106}" destId="{0C3F8634-93F0-431A-992F-8A818EEE203C}" srcOrd="1" destOrd="0" presId="urn:microsoft.com/office/officeart/2008/layout/LinedList"/>
    <dgm:cxn modelId="{7BEA9529-9D7B-4A1E-98DF-19086F8A5740}" type="presParOf" srcId="{5289E24A-7476-4FB6-863C-64D90A5B41A9}" destId="{4A4587F6-0083-47E0-967A-2AE48A8DF5C4}" srcOrd="4" destOrd="0" presId="urn:microsoft.com/office/officeart/2008/layout/LinedList"/>
    <dgm:cxn modelId="{A7B4A862-4019-4AF1-B37F-3A6A94ACD009}" type="presParOf" srcId="{5289E24A-7476-4FB6-863C-64D90A5B41A9}" destId="{FBCEE181-7621-44D9-BD93-F5EEAAB8F135}" srcOrd="5" destOrd="0" presId="urn:microsoft.com/office/officeart/2008/layout/LinedList"/>
    <dgm:cxn modelId="{868CF961-AD05-4119-B96F-A0E7C6E46135}" type="presParOf" srcId="{FBCEE181-7621-44D9-BD93-F5EEAAB8F135}" destId="{32FF96F3-0848-48CC-9341-5F1A52BFEEBB}" srcOrd="0" destOrd="0" presId="urn:microsoft.com/office/officeart/2008/layout/LinedList"/>
    <dgm:cxn modelId="{B572208F-4E24-42BF-98DC-9675BEA942F6}" type="presParOf" srcId="{FBCEE181-7621-44D9-BD93-F5EEAAB8F135}" destId="{CA04A16A-7B3E-4BB2-B06A-CDDB2E37D473}" srcOrd="1" destOrd="0" presId="urn:microsoft.com/office/officeart/2008/layout/LinedList"/>
    <dgm:cxn modelId="{5C47BA25-CCAC-4176-94B1-BCAD759728FF}" type="presParOf" srcId="{5289E24A-7476-4FB6-863C-64D90A5B41A9}" destId="{16AF3DE7-DE94-4180-BF42-611DD95F7626}" srcOrd="6" destOrd="0" presId="urn:microsoft.com/office/officeart/2008/layout/LinedList"/>
    <dgm:cxn modelId="{C232CDBD-833A-45C1-93B4-FFCE1EFDB677}" type="presParOf" srcId="{5289E24A-7476-4FB6-863C-64D90A5B41A9}" destId="{9602D2B8-E1C6-4B88-B168-475EB9D9CFFD}" srcOrd="7" destOrd="0" presId="urn:microsoft.com/office/officeart/2008/layout/LinedList"/>
    <dgm:cxn modelId="{6C6A0027-F411-4E43-B04E-F02ED5F906FB}" type="presParOf" srcId="{9602D2B8-E1C6-4B88-B168-475EB9D9CFFD}" destId="{02DEC90B-85F3-41D5-B1A9-56B7E5FA2102}" srcOrd="0" destOrd="0" presId="urn:microsoft.com/office/officeart/2008/layout/LinedList"/>
    <dgm:cxn modelId="{0A996BC8-7485-4892-8317-DD71FA6CD5EB}" type="presParOf" srcId="{9602D2B8-E1C6-4B88-B168-475EB9D9CFFD}" destId="{4511A2AE-4F70-4BB3-B40B-8B35EF5E34AE}" srcOrd="1" destOrd="0" presId="urn:microsoft.com/office/officeart/2008/layout/LinedList"/>
    <dgm:cxn modelId="{57856AA6-9A42-4691-9EAE-14A7B86B346B}" type="presParOf" srcId="{5289E24A-7476-4FB6-863C-64D90A5B41A9}" destId="{60477B4D-0B18-4555-A7AB-AAD88DE96095}" srcOrd="8" destOrd="0" presId="urn:microsoft.com/office/officeart/2008/layout/LinedList"/>
    <dgm:cxn modelId="{5947A47E-A39D-491E-B695-5742DA8D1B84}" type="presParOf" srcId="{5289E24A-7476-4FB6-863C-64D90A5B41A9}" destId="{510D91E6-8315-4CFD-BB62-8A550835C8EC}" srcOrd="9" destOrd="0" presId="urn:microsoft.com/office/officeart/2008/layout/LinedList"/>
    <dgm:cxn modelId="{69DBD189-9A46-41F1-883C-A3729D00E2AE}" type="presParOf" srcId="{510D91E6-8315-4CFD-BB62-8A550835C8EC}" destId="{728E2B7F-E1CC-4C8C-B58E-2C99BCCBF51E}" srcOrd="0" destOrd="0" presId="urn:microsoft.com/office/officeart/2008/layout/LinedList"/>
    <dgm:cxn modelId="{600954B1-72D6-4904-9519-C1FCECC74E70}" type="presParOf" srcId="{510D91E6-8315-4CFD-BB62-8A550835C8EC}" destId="{CED0BDBA-0185-4C28-8A42-486D96F448F7}" srcOrd="1" destOrd="0" presId="urn:microsoft.com/office/officeart/2008/layout/LinedList"/>
    <dgm:cxn modelId="{FFE4AE38-0304-457F-9F1E-C5AFA12F1C11}" type="presParOf" srcId="{5289E24A-7476-4FB6-863C-64D90A5B41A9}" destId="{626C00C7-9E30-4ED3-8C8A-E675281144A0}" srcOrd="10" destOrd="0" presId="urn:microsoft.com/office/officeart/2008/layout/LinedList"/>
    <dgm:cxn modelId="{377BE165-CA4D-49C8-9649-5ECE7ED56342}" type="presParOf" srcId="{5289E24A-7476-4FB6-863C-64D90A5B41A9}" destId="{48B31C14-7B6E-4184-B3D5-1DA7532B38E1}" srcOrd="11" destOrd="0" presId="urn:microsoft.com/office/officeart/2008/layout/LinedList"/>
    <dgm:cxn modelId="{74AE28BF-1BAB-4F65-B9C4-165437336B4F}" type="presParOf" srcId="{48B31C14-7B6E-4184-B3D5-1DA7532B38E1}" destId="{DAF85B64-9BB7-4167-989C-B2586B8792E2}" srcOrd="0" destOrd="0" presId="urn:microsoft.com/office/officeart/2008/layout/LinedList"/>
    <dgm:cxn modelId="{92A7989B-AA2F-4854-A15D-F28FA1BDF4E3}" type="presParOf" srcId="{48B31C14-7B6E-4184-B3D5-1DA7532B38E1}" destId="{433A8AE3-A475-45B2-90E5-EE05544F6F5A}" srcOrd="1" destOrd="0" presId="urn:microsoft.com/office/officeart/2008/layout/LinedList"/>
    <dgm:cxn modelId="{58C509B7-A679-448F-BBD4-AB51400F2564}" type="presParOf" srcId="{5289E24A-7476-4FB6-863C-64D90A5B41A9}" destId="{030080F2-AD32-4197-A262-069ADF9E9D4F}" srcOrd="12" destOrd="0" presId="urn:microsoft.com/office/officeart/2008/layout/LinedList"/>
    <dgm:cxn modelId="{051AD62D-C5A7-42BA-8F26-BC088B7CDE61}" type="presParOf" srcId="{5289E24A-7476-4FB6-863C-64D90A5B41A9}" destId="{0DC6014D-BF97-408B-BF7B-23C9F9FA3123}" srcOrd="13" destOrd="0" presId="urn:microsoft.com/office/officeart/2008/layout/LinedList"/>
    <dgm:cxn modelId="{903F138C-C87F-4CE4-B278-EDEA8CDEA5CC}" type="presParOf" srcId="{0DC6014D-BF97-408B-BF7B-23C9F9FA3123}" destId="{CA08C338-5160-4370-AE5A-9424AD0D4E7E}" srcOrd="0" destOrd="0" presId="urn:microsoft.com/office/officeart/2008/layout/LinedList"/>
    <dgm:cxn modelId="{9516C5EE-D7C9-48D7-8281-A7A3F7AC2C72}" type="presParOf" srcId="{0DC6014D-BF97-408B-BF7B-23C9F9FA3123}" destId="{0570EC0C-9B60-4614-AF96-35D73D21E569}" srcOrd="1" destOrd="0" presId="urn:microsoft.com/office/officeart/2008/layout/LinedList"/>
    <dgm:cxn modelId="{7F4FDE4E-F5C2-4586-869A-564C7CB99906}" type="presParOf" srcId="{5289E24A-7476-4FB6-863C-64D90A5B41A9}" destId="{8B5ABA4A-6C05-433D-99A3-FBCA4AD6A36C}" srcOrd="14" destOrd="0" presId="urn:microsoft.com/office/officeart/2008/layout/LinedList"/>
    <dgm:cxn modelId="{207F17AC-C774-4739-801F-020B14D015B5}" type="presParOf" srcId="{5289E24A-7476-4FB6-863C-64D90A5B41A9}" destId="{CA4AA752-5514-4C15-81CE-CC40B94C6B8B}" srcOrd="15" destOrd="0" presId="urn:microsoft.com/office/officeart/2008/layout/LinedList"/>
    <dgm:cxn modelId="{90C7F2F0-E468-4F8C-9B66-A60277D17226}" type="presParOf" srcId="{CA4AA752-5514-4C15-81CE-CC40B94C6B8B}" destId="{0B21D638-6890-4535-BA30-535F7D644FE3}" srcOrd="0" destOrd="0" presId="urn:microsoft.com/office/officeart/2008/layout/LinedList"/>
    <dgm:cxn modelId="{E4E0B558-A020-435F-B43F-248B3BA27A4D}" type="presParOf" srcId="{CA4AA752-5514-4C15-81CE-CC40B94C6B8B}" destId="{68EB21F1-197C-4105-83FE-97FB52A5695F}" srcOrd="1" destOrd="0" presId="urn:microsoft.com/office/officeart/2008/layout/LinedList"/>
    <dgm:cxn modelId="{6D956A21-C778-4FB7-9401-D59E1233E4E0}" type="presParOf" srcId="{5289E24A-7476-4FB6-863C-64D90A5B41A9}" destId="{8AC616D7-0DE8-47F7-A9B1-6712169A4035}" srcOrd="16" destOrd="0" presId="urn:microsoft.com/office/officeart/2008/layout/LinedList"/>
    <dgm:cxn modelId="{B4FD72BE-D77C-42EC-9675-8E1D8D822B34}" type="presParOf" srcId="{5289E24A-7476-4FB6-863C-64D90A5B41A9}" destId="{8FB19D87-94E7-4672-BB9D-3E2B30A41F55}" srcOrd="17" destOrd="0" presId="urn:microsoft.com/office/officeart/2008/layout/LinedList"/>
    <dgm:cxn modelId="{1E93E905-3243-427C-8C03-EA7C5CAAA6A5}" type="presParOf" srcId="{8FB19D87-94E7-4672-BB9D-3E2B30A41F55}" destId="{2629701D-7E76-4587-8B1F-EDDC42770D3B}" srcOrd="0" destOrd="0" presId="urn:microsoft.com/office/officeart/2008/layout/LinedList"/>
    <dgm:cxn modelId="{26CA3A21-0BC0-48F2-AA52-6F40D56A5D35}" type="presParOf" srcId="{8FB19D87-94E7-4672-BB9D-3E2B30A41F55}" destId="{C97CA296-85BB-4F01-B61D-7EC21EAD2CF2}" srcOrd="1" destOrd="0" presId="urn:microsoft.com/office/officeart/2008/layout/LinedList"/>
    <dgm:cxn modelId="{6331CF42-00FD-43A8-A981-1929D138A5C9}" type="presParOf" srcId="{5289E24A-7476-4FB6-863C-64D90A5B41A9}" destId="{2E483785-378C-4072-9687-723032D04C62}" srcOrd="18" destOrd="0" presId="urn:microsoft.com/office/officeart/2008/layout/LinedList"/>
    <dgm:cxn modelId="{C00824DA-8FFD-48D0-B3C2-650F61706AA7}" type="presParOf" srcId="{5289E24A-7476-4FB6-863C-64D90A5B41A9}" destId="{B22A36F3-19AA-4964-B70D-7D0CC80B9FCA}" srcOrd="19" destOrd="0" presId="urn:microsoft.com/office/officeart/2008/layout/LinedList"/>
    <dgm:cxn modelId="{0119E2ED-1A39-4CB7-9A89-E6B070453B7E}" type="presParOf" srcId="{B22A36F3-19AA-4964-B70D-7D0CC80B9FCA}" destId="{0D71821A-FF49-47EA-B11E-45F9134D5561}" srcOrd="0" destOrd="0" presId="urn:microsoft.com/office/officeart/2008/layout/LinedList"/>
    <dgm:cxn modelId="{79BE6C81-0CFE-43EA-A257-DD49220FC7A8}" type="presParOf" srcId="{B22A36F3-19AA-4964-B70D-7D0CC80B9FCA}" destId="{159C2C01-632C-49D0-AC81-FF31AF7CF24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E1F734D-6F0D-48EB-B7BA-C29AE7F2507F}" type="doc">
      <dgm:prSet loTypeId="urn:microsoft.com/office/officeart/2008/layout/LinedList" loCatId="list" qsTypeId="urn:microsoft.com/office/officeart/2005/8/quickstyle/simple1#465" qsCatId="simple" csTypeId="urn:microsoft.com/office/officeart/2005/8/colors/accent1_2#275" csCatId="accent1"/>
      <dgm:spPr/>
      <dgm:t>
        <a:bodyPr/>
        <a:lstStyle/>
        <a:p>
          <a:endParaRPr lang="en-US"/>
        </a:p>
      </dgm:t>
    </dgm:pt>
    <dgm:pt modelId="{E259B3CA-E454-4374-A831-D74A677B5063}">
      <dgm:prSet/>
      <dgm:spPr/>
      <dgm:t>
        <a:bodyPr/>
        <a:lstStyle/>
        <a:p>
          <a:r>
            <a:rPr lang="sk-SK"/>
            <a:t>Podľa systému chovu:</a:t>
          </a:r>
          <a:endParaRPr lang="en-US"/>
        </a:p>
      </dgm:t>
    </dgm:pt>
    <dgm:pt modelId="{A0489F22-6AB5-4F1A-ABDC-27B54C1A4783}" type="parTrans" cxnId="{C455A26C-34BC-4907-8DA5-430FFB3EEC32}">
      <dgm:prSet/>
      <dgm:spPr/>
      <dgm:t>
        <a:bodyPr/>
        <a:lstStyle/>
        <a:p>
          <a:endParaRPr lang="en-US"/>
        </a:p>
      </dgm:t>
    </dgm:pt>
    <dgm:pt modelId="{69117A20-CA71-4B71-94DF-219604BCB7B1}" type="sibTrans" cxnId="{C455A26C-34BC-4907-8DA5-430FFB3EEC32}">
      <dgm:prSet/>
      <dgm:spPr/>
      <dgm:t>
        <a:bodyPr/>
        <a:lstStyle/>
        <a:p>
          <a:endParaRPr lang="en-US"/>
        </a:p>
      </dgm:t>
    </dgm:pt>
    <dgm:pt modelId="{4F36F215-1ADD-4571-84B1-6929CFE9B28E}">
      <dgm:prSet/>
      <dgm:spPr/>
      <dgm:t>
        <a:bodyPr/>
        <a:lstStyle/>
        <a:p>
          <a:r>
            <a:rPr lang="sk-SK" b="1"/>
            <a:t>Gastrointestinálne parazity</a:t>
          </a:r>
          <a:endParaRPr lang="en-US"/>
        </a:p>
      </dgm:t>
    </dgm:pt>
    <dgm:pt modelId="{2E6FC077-78C0-42AE-AE4E-B68FE4119A9D}" type="parTrans" cxnId="{6ED99815-313B-4DC0-9928-AF904427DE1E}">
      <dgm:prSet/>
      <dgm:spPr/>
      <dgm:t>
        <a:bodyPr/>
        <a:lstStyle/>
        <a:p>
          <a:endParaRPr lang="en-US"/>
        </a:p>
      </dgm:t>
    </dgm:pt>
    <dgm:pt modelId="{149A7004-C8A1-4FBF-BDB8-AB53D342602A}" type="sibTrans" cxnId="{6ED99815-313B-4DC0-9928-AF904427DE1E}">
      <dgm:prSet/>
      <dgm:spPr/>
      <dgm:t>
        <a:bodyPr/>
        <a:lstStyle/>
        <a:p>
          <a:endParaRPr lang="en-US"/>
        </a:p>
      </dgm:t>
    </dgm:pt>
    <dgm:pt modelId="{402D0B2B-C22F-4B78-BE56-0F9E1150D830}">
      <dgm:prSet/>
      <dgm:spPr/>
      <dgm:t>
        <a:bodyPr/>
        <a:lstStyle/>
        <a:p>
          <a:r>
            <a:rPr lang="sk-SK"/>
            <a:t>strongylidy </a:t>
          </a:r>
          <a:endParaRPr lang="en-US"/>
        </a:p>
      </dgm:t>
    </dgm:pt>
    <dgm:pt modelId="{5D55A34C-7242-478B-B12D-E57D05065446}" type="parTrans" cxnId="{FD40EBBB-D199-4998-B8E2-4EF3AEF521BD}">
      <dgm:prSet/>
      <dgm:spPr/>
      <dgm:t>
        <a:bodyPr/>
        <a:lstStyle/>
        <a:p>
          <a:endParaRPr lang="en-US"/>
        </a:p>
      </dgm:t>
    </dgm:pt>
    <dgm:pt modelId="{C4078F70-5D22-4042-8352-F026AB3DFCE1}" type="sibTrans" cxnId="{FD40EBBB-D199-4998-B8E2-4EF3AEF521BD}">
      <dgm:prSet/>
      <dgm:spPr/>
      <dgm:t>
        <a:bodyPr/>
        <a:lstStyle/>
        <a:p>
          <a:endParaRPr lang="en-US"/>
        </a:p>
      </dgm:t>
    </dgm:pt>
    <dgm:pt modelId="{D6B8A573-E88C-40F0-8F76-E9B113319AD8}">
      <dgm:prSet/>
      <dgm:spPr/>
      <dgm:t>
        <a:bodyPr/>
        <a:lstStyle/>
        <a:p>
          <a:r>
            <a:rPr lang="sk-SK" i="1"/>
            <a:t>Ostertagia/Cooperia</a:t>
          </a:r>
          <a:r>
            <a:rPr lang="sk-SK"/>
            <a:t> </a:t>
          </a:r>
          <a:endParaRPr lang="en-US"/>
        </a:p>
      </dgm:t>
    </dgm:pt>
    <dgm:pt modelId="{299A4D25-0608-4A31-A0CF-8B654376A87A}" type="parTrans" cxnId="{2B0FC945-6F69-4855-97AF-0E3AF2946538}">
      <dgm:prSet/>
      <dgm:spPr/>
      <dgm:t>
        <a:bodyPr/>
        <a:lstStyle/>
        <a:p>
          <a:endParaRPr lang="en-US"/>
        </a:p>
      </dgm:t>
    </dgm:pt>
    <dgm:pt modelId="{FE0942FA-723A-4BDB-BCD4-7EEBEDA31507}" type="sibTrans" cxnId="{2B0FC945-6F69-4855-97AF-0E3AF2946538}">
      <dgm:prSet/>
      <dgm:spPr/>
      <dgm:t>
        <a:bodyPr/>
        <a:lstStyle/>
        <a:p>
          <a:endParaRPr lang="en-US"/>
        </a:p>
      </dgm:t>
    </dgm:pt>
    <dgm:pt modelId="{AE1597F4-9831-4AB9-A7C9-3E3BF275D0A3}">
      <dgm:prSet/>
      <dgm:spPr/>
      <dgm:t>
        <a:bodyPr/>
        <a:lstStyle/>
        <a:p>
          <a:r>
            <a:rPr lang="sk-SK"/>
            <a:t>rezistencia na antihelmintiká </a:t>
          </a:r>
          <a:endParaRPr lang="en-US"/>
        </a:p>
      </dgm:t>
    </dgm:pt>
    <dgm:pt modelId="{9B79BF31-63F5-4406-A4B7-8B5F0CEDA374}" type="parTrans" cxnId="{EFB0853F-A3C2-489E-A426-9BFF7D785250}">
      <dgm:prSet/>
      <dgm:spPr/>
      <dgm:t>
        <a:bodyPr/>
        <a:lstStyle/>
        <a:p>
          <a:endParaRPr lang="en-US"/>
        </a:p>
      </dgm:t>
    </dgm:pt>
    <dgm:pt modelId="{2EC3F1C5-1AA9-4566-ABA6-622B55269813}" type="sibTrans" cxnId="{EFB0853F-A3C2-489E-A426-9BFF7D785250}">
      <dgm:prSet/>
      <dgm:spPr/>
      <dgm:t>
        <a:bodyPr/>
        <a:lstStyle/>
        <a:p>
          <a:endParaRPr lang="en-US"/>
        </a:p>
      </dgm:t>
    </dgm:pt>
    <dgm:pt modelId="{3E3AFBFD-8217-4447-816B-D0BC6793DF5C}">
      <dgm:prSet/>
      <dgm:spPr/>
      <dgm:t>
        <a:bodyPr/>
        <a:lstStyle/>
        <a:p>
          <a:r>
            <a:rPr lang="sk-SK"/>
            <a:t>strategické odčervovanie vs. cielená selektívna liečba </a:t>
          </a:r>
          <a:endParaRPr lang="en-US"/>
        </a:p>
      </dgm:t>
    </dgm:pt>
    <dgm:pt modelId="{1C582553-F8EE-4242-8025-A9FCB05738A4}" type="parTrans" cxnId="{37ABE83A-BAE3-4450-8E72-01636AAEB0E4}">
      <dgm:prSet/>
      <dgm:spPr/>
      <dgm:t>
        <a:bodyPr/>
        <a:lstStyle/>
        <a:p>
          <a:endParaRPr lang="en-US"/>
        </a:p>
      </dgm:t>
    </dgm:pt>
    <dgm:pt modelId="{2B5CB65A-A8F1-4788-985F-DA7306F0AC65}" type="sibTrans" cxnId="{37ABE83A-BAE3-4450-8E72-01636AAEB0E4}">
      <dgm:prSet/>
      <dgm:spPr/>
      <dgm:t>
        <a:bodyPr/>
        <a:lstStyle/>
        <a:p>
          <a:endParaRPr lang="en-US"/>
        </a:p>
      </dgm:t>
    </dgm:pt>
    <dgm:pt modelId="{F5FCDEA9-B7C7-4F86-B2E6-BC6B63250EE7}">
      <dgm:prSet/>
      <dgm:spPr/>
      <dgm:t>
        <a:bodyPr/>
        <a:lstStyle/>
        <a:p>
          <a:r>
            <a:rPr lang="sk-SK" b="1"/>
            <a:t>Pľúcne parazity</a:t>
          </a:r>
          <a:endParaRPr lang="en-US"/>
        </a:p>
      </dgm:t>
    </dgm:pt>
    <dgm:pt modelId="{C440A2DB-4BBB-4E0D-95A0-417BEFE5A20E}" type="parTrans" cxnId="{11BEEAF6-C50D-4314-B83A-73E47F4A0498}">
      <dgm:prSet/>
      <dgm:spPr/>
      <dgm:t>
        <a:bodyPr/>
        <a:lstStyle/>
        <a:p>
          <a:endParaRPr lang="en-US"/>
        </a:p>
      </dgm:t>
    </dgm:pt>
    <dgm:pt modelId="{AD73EFC3-D88A-4B3D-85BD-9D91E38812F2}" type="sibTrans" cxnId="{11BEEAF6-C50D-4314-B83A-73E47F4A0498}">
      <dgm:prSet/>
      <dgm:spPr/>
      <dgm:t>
        <a:bodyPr/>
        <a:lstStyle/>
        <a:p>
          <a:endParaRPr lang="en-US"/>
        </a:p>
      </dgm:t>
    </dgm:pt>
    <dgm:pt modelId="{7BC41F84-04B4-450B-8521-8924E246C29D}">
      <dgm:prSet/>
      <dgm:spPr/>
      <dgm:t>
        <a:bodyPr/>
        <a:lstStyle/>
        <a:p>
          <a:r>
            <a:rPr lang="sk-SK" i="1"/>
            <a:t>Dictyocaulus viviparus</a:t>
          </a:r>
          <a:r>
            <a:rPr lang="sk-SK"/>
            <a:t> </a:t>
          </a:r>
          <a:endParaRPr lang="en-US"/>
        </a:p>
      </dgm:t>
    </dgm:pt>
    <dgm:pt modelId="{14C5983F-5EEB-440E-9025-22B12AE63343}" type="parTrans" cxnId="{5FB81827-648A-4F35-94DC-CFF45F05711A}">
      <dgm:prSet/>
      <dgm:spPr/>
      <dgm:t>
        <a:bodyPr/>
        <a:lstStyle/>
        <a:p>
          <a:endParaRPr lang="en-US"/>
        </a:p>
      </dgm:t>
    </dgm:pt>
    <dgm:pt modelId="{34703060-AF8B-43C1-B71C-C07C7FCE0CB1}" type="sibTrans" cxnId="{5FB81827-648A-4F35-94DC-CFF45F05711A}">
      <dgm:prSet/>
      <dgm:spPr/>
      <dgm:t>
        <a:bodyPr/>
        <a:lstStyle/>
        <a:p>
          <a:endParaRPr lang="en-US"/>
        </a:p>
      </dgm:t>
    </dgm:pt>
    <dgm:pt modelId="{342A2464-EB60-4D18-9BBF-45F4D9967E20}">
      <dgm:prSet/>
      <dgm:spPr/>
      <dgm:t>
        <a:bodyPr/>
        <a:lstStyle/>
        <a:p>
          <a:r>
            <a:rPr lang="sk-SK" b="1"/>
            <a:t>Kokcidióza</a:t>
          </a:r>
          <a:endParaRPr lang="en-US"/>
        </a:p>
      </dgm:t>
    </dgm:pt>
    <dgm:pt modelId="{BE7AF89E-EAD3-4623-B07B-FCA3E4E43692}" type="parTrans" cxnId="{EB2E67D6-FB10-45FD-9485-BC2CC503C6AF}">
      <dgm:prSet/>
      <dgm:spPr/>
      <dgm:t>
        <a:bodyPr/>
        <a:lstStyle/>
        <a:p>
          <a:endParaRPr lang="en-US"/>
        </a:p>
      </dgm:t>
    </dgm:pt>
    <dgm:pt modelId="{338F2F01-1731-4828-8D4A-CD11724B44B7}" type="sibTrans" cxnId="{EB2E67D6-FB10-45FD-9485-BC2CC503C6AF}">
      <dgm:prSet/>
      <dgm:spPr/>
      <dgm:t>
        <a:bodyPr/>
        <a:lstStyle/>
        <a:p>
          <a:endParaRPr lang="en-US"/>
        </a:p>
      </dgm:t>
    </dgm:pt>
    <dgm:pt modelId="{F017A0BA-A7A4-4F67-9969-DCC004D13641}">
      <dgm:prSet/>
      <dgm:spPr/>
      <dgm:t>
        <a:bodyPr/>
        <a:lstStyle/>
        <a:p>
          <a:r>
            <a:rPr lang="sk-SK"/>
            <a:t>klinická a subklinická forma </a:t>
          </a:r>
          <a:endParaRPr lang="en-US"/>
        </a:p>
      </dgm:t>
    </dgm:pt>
    <dgm:pt modelId="{584C6436-361C-4582-85DD-261217AAAE1B}" type="parTrans" cxnId="{374E732C-AF40-476B-B7C9-F554AB869DCE}">
      <dgm:prSet/>
      <dgm:spPr/>
      <dgm:t>
        <a:bodyPr/>
        <a:lstStyle/>
        <a:p>
          <a:endParaRPr lang="en-US"/>
        </a:p>
      </dgm:t>
    </dgm:pt>
    <dgm:pt modelId="{EF6F036B-A67D-404A-9807-1C05777A0B54}" type="sibTrans" cxnId="{374E732C-AF40-476B-B7C9-F554AB869DCE}">
      <dgm:prSet/>
      <dgm:spPr/>
      <dgm:t>
        <a:bodyPr/>
        <a:lstStyle/>
        <a:p>
          <a:endParaRPr lang="en-US"/>
        </a:p>
      </dgm:t>
    </dgm:pt>
    <dgm:pt modelId="{D8B1B51F-851D-4EE2-8124-108A5C27CDE1}">
      <dgm:prSet/>
      <dgm:spPr/>
      <dgm:t>
        <a:bodyPr/>
        <a:lstStyle/>
        <a:p>
          <a:r>
            <a:rPr lang="sk-SK"/>
            <a:t>vplyv na prírastky</a:t>
          </a:r>
          <a:endParaRPr lang="en-US"/>
        </a:p>
      </dgm:t>
    </dgm:pt>
    <dgm:pt modelId="{276C25C0-0113-45DD-9208-653D4EE446F8}" type="parTrans" cxnId="{4A6F4236-765D-479D-84EA-1D2C1EB23ADA}">
      <dgm:prSet/>
      <dgm:spPr/>
      <dgm:t>
        <a:bodyPr/>
        <a:lstStyle/>
        <a:p>
          <a:endParaRPr lang="en-US"/>
        </a:p>
      </dgm:t>
    </dgm:pt>
    <dgm:pt modelId="{05C9F7EE-D34C-468C-9A61-1DCCEFFC9648}" type="sibTrans" cxnId="{4A6F4236-765D-479D-84EA-1D2C1EB23ADA}">
      <dgm:prSet/>
      <dgm:spPr/>
      <dgm:t>
        <a:bodyPr/>
        <a:lstStyle/>
        <a:p>
          <a:endParaRPr lang="en-US"/>
        </a:p>
      </dgm:t>
    </dgm:pt>
    <dgm:pt modelId="{F01FE907-3A3A-4B9E-A5A2-BF367CA5C00D}" type="pres">
      <dgm:prSet presAssocID="{7E1F734D-6F0D-48EB-B7BA-C29AE7F2507F}" presName="vert0" presStyleCnt="0">
        <dgm:presLayoutVars>
          <dgm:dir/>
          <dgm:animOne val="branch"/>
          <dgm:animLvl val="lvl"/>
        </dgm:presLayoutVars>
      </dgm:prSet>
      <dgm:spPr/>
    </dgm:pt>
    <dgm:pt modelId="{C9A88DDA-2969-48EF-BC23-87B6BF60352D}" type="pres">
      <dgm:prSet presAssocID="{E259B3CA-E454-4374-A831-D74A677B5063}" presName="thickLine" presStyleLbl="alignNode1" presStyleIdx="0" presStyleCnt="11"/>
      <dgm:spPr/>
    </dgm:pt>
    <dgm:pt modelId="{50256F14-F9F6-45D0-BAC3-B3F5C7CFF7CF}" type="pres">
      <dgm:prSet presAssocID="{E259B3CA-E454-4374-A831-D74A677B5063}" presName="horz1" presStyleCnt="0"/>
      <dgm:spPr/>
    </dgm:pt>
    <dgm:pt modelId="{01EC6016-8A94-4E83-A094-589BEC83FE30}" type="pres">
      <dgm:prSet presAssocID="{E259B3CA-E454-4374-A831-D74A677B5063}" presName="tx1" presStyleLbl="revTx" presStyleIdx="0" presStyleCnt="11"/>
      <dgm:spPr/>
    </dgm:pt>
    <dgm:pt modelId="{CC2899FC-833A-413A-9B8D-EFAAD948903D}" type="pres">
      <dgm:prSet presAssocID="{E259B3CA-E454-4374-A831-D74A677B5063}" presName="vert1" presStyleCnt="0"/>
      <dgm:spPr/>
    </dgm:pt>
    <dgm:pt modelId="{752DAEAF-53EA-4409-A68E-AA2C0476BED2}" type="pres">
      <dgm:prSet presAssocID="{4F36F215-1ADD-4571-84B1-6929CFE9B28E}" presName="thickLine" presStyleLbl="alignNode1" presStyleIdx="1" presStyleCnt="11"/>
      <dgm:spPr/>
    </dgm:pt>
    <dgm:pt modelId="{1FEF2F88-5642-465D-B566-6FBBAB624E43}" type="pres">
      <dgm:prSet presAssocID="{4F36F215-1ADD-4571-84B1-6929CFE9B28E}" presName="horz1" presStyleCnt="0"/>
      <dgm:spPr/>
    </dgm:pt>
    <dgm:pt modelId="{1C2C0E8D-E25C-49DB-86C7-5AE77D4DA523}" type="pres">
      <dgm:prSet presAssocID="{4F36F215-1ADD-4571-84B1-6929CFE9B28E}" presName="tx1" presStyleLbl="revTx" presStyleIdx="1" presStyleCnt="11"/>
      <dgm:spPr/>
    </dgm:pt>
    <dgm:pt modelId="{12A9040F-A932-47EE-AC8E-3A1E2CA9F86C}" type="pres">
      <dgm:prSet presAssocID="{4F36F215-1ADD-4571-84B1-6929CFE9B28E}" presName="vert1" presStyleCnt="0"/>
      <dgm:spPr/>
    </dgm:pt>
    <dgm:pt modelId="{3CE6D313-62FE-42EF-824C-7065574F2E50}" type="pres">
      <dgm:prSet presAssocID="{402D0B2B-C22F-4B78-BE56-0F9E1150D830}" presName="thickLine" presStyleLbl="alignNode1" presStyleIdx="2" presStyleCnt="11"/>
      <dgm:spPr/>
    </dgm:pt>
    <dgm:pt modelId="{71BB79C1-5BCC-48A6-B01F-3CBC4735D0D1}" type="pres">
      <dgm:prSet presAssocID="{402D0B2B-C22F-4B78-BE56-0F9E1150D830}" presName="horz1" presStyleCnt="0"/>
      <dgm:spPr/>
    </dgm:pt>
    <dgm:pt modelId="{4E48BA9C-61C5-472A-9EA1-C987C046EC67}" type="pres">
      <dgm:prSet presAssocID="{402D0B2B-C22F-4B78-BE56-0F9E1150D830}" presName="tx1" presStyleLbl="revTx" presStyleIdx="2" presStyleCnt="11"/>
      <dgm:spPr/>
    </dgm:pt>
    <dgm:pt modelId="{EBCD71D9-D800-4329-A8DF-38A997891AAE}" type="pres">
      <dgm:prSet presAssocID="{402D0B2B-C22F-4B78-BE56-0F9E1150D830}" presName="vert1" presStyleCnt="0"/>
      <dgm:spPr/>
    </dgm:pt>
    <dgm:pt modelId="{174CF8FF-18AF-41FF-AB85-A335101E631B}" type="pres">
      <dgm:prSet presAssocID="{D6B8A573-E88C-40F0-8F76-E9B113319AD8}" presName="thickLine" presStyleLbl="alignNode1" presStyleIdx="3" presStyleCnt="11"/>
      <dgm:spPr/>
    </dgm:pt>
    <dgm:pt modelId="{19DA369B-A224-4B47-86D5-D8B36FAC56AA}" type="pres">
      <dgm:prSet presAssocID="{D6B8A573-E88C-40F0-8F76-E9B113319AD8}" presName="horz1" presStyleCnt="0"/>
      <dgm:spPr/>
    </dgm:pt>
    <dgm:pt modelId="{2A3EFD94-0149-43FE-8A08-C8121CF1CCE5}" type="pres">
      <dgm:prSet presAssocID="{D6B8A573-E88C-40F0-8F76-E9B113319AD8}" presName="tx1" presStyleLbl="revTx" presStyleIdx="3" presStyleCnt="11"/>
      <dgm:spPr/>
    </dgm:pt>
    <dgm:pt modelId="{34E08B1F-04C0-47F6-B069-009C4DF682C1}" type="pres">
      <dgm:prSet presAssocID="{D6B8A573-E88C-40F0-8F76-E9B113319AD8}" presName="vert1" presStyleCnt="0"/>
      <dgm:spPr/>
    </dgm:pt>
    <dgm:pt modelId="{7D4355C3-01B3-4EA0-9604-E410DA14B46B}" type="pres">
      <dgm:prSet presAssocID="{AE1597F4-9831-4AB9-A7C9-3E3BF275D0A3}" presName="thickLine" presStyleLbl="alignNode1" presStyleIdx="4" presStyleCnt="11"/>
      <dgm:spPr/>
    </dgm:pt>
    <dgm:pt modelId="{2FB88522-519A-4E37-93B0-B1E03CA8B114}" type="pres">
      <dgm:prSet presAssocID="{AE1597F4-9831-4AB9-A7C9-3E3BF275D0A3}" presName="horz1" presStyleCnt="0"/>
      <dgm:spPr/>
    </dgm:pt>
    <dgm:pt modelId="{6BC8532C-332E-4D9B-8033-B9650DC44121}" type="pres">
      <dgm:prSet presAssocID="{AE1597F4-9831-4AB9-A7C9-3E3BF275D0A3}" presName="tx1" presStyleLbl="revTx" presStyleIdx="4" presStyleCnt="11"/>
      <dgm:spPr/>
    </dgm:pt>
    <dgm:pt modelId="{FE8A3185-131C-4411-9029-F2FC0670CA90}" type="pres">
      <dgm:prSet presAssocID="{AE1597F4-9831-4AB9-A7C9-3E3BF275D0A3}" presName="vert1" presStyleCnt="0"/>
      <dgm:spPr/>
    </dgm:pt>
    <dgm:pt modelId="{A1A66AA7-BC57-4694-83F9-2BD8A6D38908}" type="pres">
      <dgm:prSet presAssocID="{3E3AFBFD-8217-4447-816B-D0BC6793DF5C}" presName="thickLine" presStyleLbl="alignNode1" presStyleIdx="5" presStyleCnt="11"/>
      <dgm:spPr/>
    </dgm:pt>
    <dgm:pt modelId="{33A3FEC7-8B64-44CC-AE57-846E2E7D9654}" type="pres">
      <dgm:prSet presAssocID="{3E3AFBFD-8217-4447-816B-D0BC6793DF5C}" presName="horz1" presStyleCnt="0"/>
      <dgm:spPr/>
    </dgm:pt>
    <dgm:pt modelId="{58923E07-95D8-4C21-8D42-B08D97942CF1}" type="pres">
      <dgm:prSet presAssocID="{3E3AFBFD-8217-4447-816B-D0BC6793DF5C}" presName="tx1" presStyleLbl="revTx" presStyleIdx="5" presStyleCnt="11"/>
      <dgm:spPr/>
    </dgm:pt>
    <dgm:pt modelId="{3C4BDC6D-0A40-4F14-B781-24899D87E5FB}" type="pres">
      <dgm:prSet presAssocID="{3E3AFBFD-8217-4447-816B-D0BC6793DF5C}" presName="vert1" presStyleCnt="0"/>
      <dgm:spPr/>
    </dgm:pt>
    <dgm:pt modelId="{40FF416A-5BBB-492A-BAB4-2F99CB2413B4}" type="pres">
      <dgm:prSet presAssocID="{F5FCDEA9-B7C7-4F86-B2E6-BC6B63250EE7}" presName="thickLine" presStyleLbl="alignNode1" presStyleIdx="6" presStyleCnt="11"/>
      <dgm:spPr/>
    </dgm:pt>
    <dgm:pt modelId="{A7E1EF40-ECBD-46EA-8041-B025C7461001}" type="pres">
      <dgm:prSet presAssocID="{F5FCDEA9-B7C7-4F86-B2E6-BC6B63250EE7}" presName="horz1" presStyleCnt="0"/>
      <dgm:spPr/>
    </dgm:pt>
    <dgm:pt modelId="{52E7C4C8-837F-44C1-BAA7-8327680E94A7}" type="pres">
      <dgm:prSet presAssocID="{F5FCDEA9-B7C7-4F86-B2E6-BC6B63250EE7}" presName="tx1" presStyleLbl="revTx" presStyleIdx="6" presStyleCnt="11"/>
      <dgm:spPr/>
    </dgm:pt>
    <dgm:pt modelId="{2EC6D55D-D69A-4936-8F0A-2277F5808F22}" type="pres">
      <dgm:prSet presAssocID="{F5FCDEA9-B7C7-4F86-B2E6-BC6B63250EE7}" presName="vert1" presStyleCnt="0"/>
      <dgm:spPr/>
    </dgm:pt>
    <dgm:pt modelId="{7C629484-6067-4E60-8A89-58793737BDD4}" type="pres">
      <dgm:prSet presAssocID="{7BC41F84-04B4-450B-8521-8924E246C29D}" presName="thickLine" presStyleLbl="alignNode1" presStyleIdx="7" presStyleCnt="11"/>
      <dgm:spPr/>
    </dgm:pt>
    <dgm:pt modelId="{BB9FB373-B094-4A7E-8BA3-CDC9C388A631}" type="pres">
      <dgm:prSet presAssocID="{7BC41F84-04B4-450B-8521-8924E246C29D}" presName="horz1" presStyleCnt="0"/>
      <dgm:spPr/>
    </dgm:pt>
    <dgm:pt modelId="{5EDC4AFA-C54D-40B7-8E22-2EF88EAEBC7F}" type="pres">
      <dgm:prSet presAssocID="{7BC41F84-04B4-450B-8521-8924E246C29D}" presName="tx1" presStyleLbl="revTx" presStyleIdx="7" presStyleCnt="11"/>
      <dgm:spPr/>
    </dgm:pt>
    <dgm:pt modelId="{8A2C0B20-CAD0-4A4D-8663-7CFEA1B5F702}" type="pres">
      <dgm:prSet presAssocID="{7BC41F84-04B4-450B-8521-8924E246C29D}" presName="vert1" presStyleCnt="0"/>
      <dgm:spPr/>
    </dgm:pt>
    <dgm:pt modelId="{BE07A1DB-6F37-4B17-A710-580CD9C52D7E}" type="pres">
      <dgm:prSet presAssocID="{342A2464-EB60-4D18-9BBF-45F4D9967E20}" presName="thickLine" presStyleLbl="alignNode1" presStyleIdx="8" presStyleCnt="11"/>
      <dgm:spPr/>
    </dgm:pt>
    <dgm:pt modelId="{E8666173-7171-4D1F-B4AE-9F0B93BDC575}" type="pres">
      <dgm:prSet presAssocID="{342A2464-EB60-4D18-9BBF-45F4D9967E20}" presName="horz1" presStyleCnt="0"/>
      <dgm:spPr/>
    </dgm:pt>
    <dgm:pt modelId="{D8CAC196-CBF9-4AE6-A2FA-C2F914552C2A}" type="pres">
      <dgm:prSet presAssocID="{342A2464-EB60-4D18-9BBF-45F4D9967E20}" presName="tx1" presStyleLbl="revTx" presStyleIdx="8" presStyleCnt="11"/>
      <dgm:spPr/>
    </dgm:pt>
    <dgm:pt modelId="{388EC6CC-AD06-4B7C-B6B1-63A29D8DFAC6}" type="pres">
      <dgm:prSet presAssocID="{342A2464-EB60-4D18-9BBF-45F4D9967E20}" presName="vert1" presStyleCnt="0"/>
      <dgm:spPr/>
    </dgm:pt>
    <dgm:pt modelId="{5DB6AE02-AE92-4D44-9A4D-6FFD52322136}" type="pres">
      <dgm:prSet presAssocID="{F017A0BA-A7A4-4F67-9969-DCC004D13641}" presName="thickLine" presStyleLbl="alignNode1" presStyleIdx="9" presStyleCnt="11"/>
      <dgm:spPr/>
    </dgm:pt>
    <dgm:pt modelId="{C8B1A3D9-ED5B-4982-A125-DC3F5FF7FFDF}" type="pres">
      <dgm:prSet presAssocID="{F017A0BA-A7A4-4F67-9969-DCC004D13641}" presName="horz1" presStyleCnt="0"/>
      <dgm:spPr/>
    </dgm:pt>
    <dgm:pt modelId="{1CC6656C-E7E1-4509-B9D1-A86DBBB78622}" type="pres">
      <dgm:prSet presAssocID="{F017A0BA-A7A4-4F67-9969-DCC004D13641}" presName="tx1" presStyleLbl="revTx" presStyleIdx="9" presStyleCnt="11"/>
      <dgm:spPr/>
    </dgm:pt>
    <dgm:pt modelId="{6EFCAD9C-5C5C-4B53-81F5-E8E814EAA238}" type="pres">
      <dgm:prSet presAssocID="{F017A0BA-A7A4-4F67-9969-DCC004D13641}" presName="vert1" presStyleCnt="0"/>
      <dgm:spPr/>
    </dgm:pt>
    <dgm:pt modelId="{AE6C01FA-7FCE-4784-AABE-0AD801106FD2}" type="pres">
      <dgm:prSet presAssocID="{D8B1B51F-851D-4EE2-8124-108A5C27CDE1}" presName="thickLine" presStyleLbl="alignNode1" presStyleIdx="10" presStyleCnt="11"/>
      <dgm:spPr/>
    </dgm:pt>
    <dgm:pt modelId="{FC2AA262-7BA2-4AC6-A4DA-814950221785}" type="pres">
      <dgm:prSet presAssocID="{D8B1B51F-851D-4EE2-8124-108A5C27CDE1}" presName="horz1" presStyleCnt="0"/>
      <dgm:spPr/>
    </dgm:pt>
    <dgm:pt modelId="{B8A4DFA1-4051-4E6C-BF70-BF624444915F}" type="pres">
      <dgm:prSet presAssocID="{D8B1B51F-851D-4EE2-8124-108A5C27CDE1}" presName="tx1" presStyleLbl="revTx" presStyleIdx="10" presStyleCnt="11"/>
      <dgm:spPr/>
    </dgm:pt>
    <dgm:pt modelId="{5D5937B2-28CE-46AA-B9D9-D8830E77D6DA}" type="pres">
      <dgm:prSet presAssocID="{D8B1B51F-851D-4EE2-8124-108A5C27CDE1}" presName="vert1" presStyleCnt="0"/>
      <dgm:spPr/>
    </dgm:pt>
  </dgm:ptLst>
  <dgm:cxnLst>
    <dgm:cxn modelId="{6ED99815-313B-4DC0-9928-AF904427DE1E}" srcId="{7E1F734D-6F0D-48EB-B7BA-C29AE7F2507F}" destId="{4F36F215-1ADD-4571-84B1-6929CFE9B28E}" srcOrd="1" destOrd="0" parTransId="{2E6FC077-78C0-42AE-AE4E-B68FE4119A9D}" sibTransId="{149A7004-C8A1-4FBF-BDB8-AB53D342602A}"/>
    <dgm:cxn modelId="{36F83824-9945-44BD-82B0-31F7E3280B1F}" type="presOf" srcId="{342A2464-EB60-4D18-9BBF-45F4D9967E20}" destId="{D8CAC196-CBF9-4AE6-A2FA-C2F914552C2A}" srcOrd="0" destOrd="0" presId="urn:microsoft.com/office/officeart/2008/layout/LinedList"/>
    <dgm:cxn modelId="{5FB81827-648A-4F35-94DC-CFF45F05711A}" srcId="{7E1F734D-6F0D-48EB-B7BA-C29AE7F2507F}" destId="{7BC41F84-04B4-450B-8521-8924E246C29D}" srcOrd="7" destOrd="0" parTransId="{14C5983F-5EEB-440E-9025-22B12AE63343}" sibTransId="{34703060-AF8B-43C1-B71C-C07C7FCE0CB1}"/>
    <dgm:cxn modelId="{374E732C-AF40-476B-B7C9-F554AB869DCE}" srcId="{7E1F734D-6F0D-48EB-B7BA-C29AE7F2507F}" destId="{F017A0BA-A7A4-4F67-9969-DCC004D13641}" srcOrd="9" destOrd="0" parTransId="{584C6436-361C-4582-85DD-261217AAAE1B}" sibTransId="{EF6F036B-A67D-404A-9807-1C05777A0B54}"/>
    <dgm:cxn modelId="{C1DA9E31-8CB9-4434-9221-A19F8AF2E824}" type="presOf" srcId="{E259B3CA-E454-4374-A831-D74A677B5063}" destId="{01EC6016-8A94-4E83-A094-589BEC83FE30}" srcOrd="0" destOrd="0" presId="urn:microsoft.com/office/officeart/2008/layout/LinedList"/>
    <dgm:cxn modelId="{4A6F4236-765D-479D-84EA-1D2C1EB23ADA}" srcId="{7E1F734D-6F0D-48EB-B7BA-C29AE7F2507F}" destId="{D8B1B51F-851D-4EE2-8124-108A5C27CDE1}" srcOrd="10" destOrd="0" parTransId="{276C25C0-0113-45DD-9208-653D4EE446F8}" sibTransId="{05C9F7EE-D34C-468C-9A61-1DCCEFFC9648}"/>
    <dgm:cxn modelId="{37ABE83A-BAE3-4450-8E72-01636AAEB0E4}" srcId="{7E1F734D-6F0D-48EB-B7BA-C29AE7F2507F}" destId="{3E3AFBFD-8217-4447-816B-D0BC6793DF5C}" srcOrd="5" destOrd="0" parTransId="{1C582553-F8EE-4242-8025-A9FCB05738A4}" sibTransId="{2B5CB65A-A8F1-4788-985F-DA7306F0AC65}"/>
    <dgm:cxn modelId="{EFB0853F-A3C2-489E-A426-9BFF7D785250}" srcId="{7E1F734D-6F0D-48EB-B7BA-C29AE7F2507F}" destId="{AE1597F4-9831-4AB9-A7C9-3E3BF275D0A3}" srcOrd="4" destOrd="0" parTransId="{9B79BF31-63F5-4406-A4B7-8B5F0CEDA374}" sibTransId="{2EC3F1C5-1AA9-4566-ABA6-622B55269813}"/>
    <dgm:cxn modelId="{D94C785D-EF75-4932-8F33-7723514E3994}" type="presOf" srcId="{F5FCDEA9-B7C7-4F86-B2E6-BC6B63250EE7}" destId="{52E7C4C8-837F-44C1-BAA7-8327680E94A7}" srcOrd="0" destOrd="0" presId="urn:microsoft.com/office/officeart/2008/layout/LinedList"/>
    <dgm:cxn modelId="{AF5D8065-B7CD-4787-AFA7-6C088077DDC9}" type="presOf" srcId="{D8B1B51F-851D-4EE2-8124-108A5C27CDE1}" destId="{B8A4DFA1-4051-4E6C-BF70-BF624444915F}" srcOrd="0" destOrd="0" presId="urn:microsoft.com/office/officeart/2008/layout/LinedList"/>
    <dgm:cxn modelId="{2B0FC945-6F69-4855-97AF-0E3AF2946538}" srcId="{7E1F734D-6F0D-48EB-B7BA-C29AE7F2507F}" destId="{D6B8A573-E88C-40F0-8F76-E9B113319AD8}" srcOrd="3" destOrd="0" parTransId="{299A4D25-0608-4A31-A0CF-8B654376A87A}" sibTransId="{FE0942FA-723A-4BDB-BCD4-7EEBEDA31507}"/>
    <dgm:cxn modelId="{177F3E48-021A-48E2-9A7D-D5004A7F0887}" type="presOf" srcId="{7E1F734D-6F0D-48EB-B7BA-C29AE7F2507F}" destId="{F01FE907-3A3A-4B9E-A5A2-BF367CA5C00D}" srcOrd="0" destOrd="0" presId="urn:microsoft.com/office/officeart/2008/layout/LinedList"/>
    <dgm:cxn modelId="{C455A26C-34BC-4907-8DA5-430FFB3EEC32}" srcId="{7E1F734D-6F0D-48EB-B7BA-C29AE7F2507F}" destId="{E259B3CA-E454-4374-A831-D74A677B5063}" srcOrd="0" destOrd="0" parTransId="{A0489F22-6AB5-4F1A-ABDC-27B54C1A4783}" sibTransId="{69117A20-CA71-4B71-94DF-219604BCB7B1}"/>
    <dgm:cxn modelId="{263E5E7D-5D5D-452A-8DFD-1808BBDF428C}" type="presOf" srcId="{402D0B2B-C22F-4B78-BE56-0F9E1150D830}" destId="{4E48BA9C-61C5-472A-9EA1-C987C046EC67}" srcOrd="0" destOrd="0" presId="urn:microsoft.com/office/officeart/2008/layout/LinedList"/>
    <dgm:cxn modelId="{0F4A9C7D-0EAA-4515-A500-114012DD7A59}" type="presOf" srcId="{F017A0BA-A7A4-4F67-9969-DCC004D13641}" destId="{1CC6656C-E7E1-4509-B9D1-A86DBBB78622}" srcOrd="0" destOrd="0" presId="urn:microsoft.com/office/officeart/2008/layout/LinedList"/>
    <dgm:cxn modelId="{EEC6AF85-AC3F-472C-880B-57AF0DB2017B}" type="presOf" srcId="{AE1597F4-9831-4AB9-A7C9-3E3BF275D0A3}" destId="{6BC8532C-332E-4D9B-8033-B9650DC44121}" srcOrd="0" destOrd="0" presId="urn:microsoft.com/office/officeart/2008/layout/LinedList"/>
    <dgm:cxn modelId="{A622F9A4-9427-4997-8D19-1EC01E967B43}" type="presOf" srcId="{3E3AFBFD-8217-4447-816B-D0BC6793DF5C}" destId="{58923E07-95D8-4C21-8D42-B08D97942CF1}" srcOrd="0" destOrd="0" presId="urn:microsoft.com/office/officeart/2008/layout/LinedList"/>
    <dgm:cxn modelId="{FD40EBBB-D199-4998-B8E2-4EF3AEF521BD}" srcId="{7E1F734D-6F0D-48EB-B7BA-C29AE7F2507F}" destId="{402D0B2B-C22F-4B78-BE56-0F9E1150D830}" srcOrd="2" destOrd="0" parTransId="{5D55A34C-7242-478B-B12D-E57D05065446}" sibTransId="{C4078F70-5D22-4042-8352-F026AB3DFCE1}"/>
    <dgm:cxn modelId="{6D6359CC-3C53-4F3F-8A4D-489D7C6A6B1B}" type="presOf" srcId="{7BC41F84-04B4-450B-8521-8924E246C29D}" destId="{5EDC4AFA-C54D-40B7-8E22-2EF88EAEBC7F}" srcOrd="0" destOrd="0" presId="urn:microsoft.com/office/officeart/2008/layout/LinedList"/>
    <dgm:cxn modelId="{EB2E67D6-FB10-45FD-9485-BC2CC503C6AF}" srcId="{7E1F734D-6F0D-48EB-B7BA-C29AE7F2507F}" destId="{342A2464-EB60-4D18-9BBF-45F4D9967E20}" srcOrd="8" destOrd="0" parTransId="{BE7AF89E-EAD3-4623-B07B-FCA3E4E43692}" sibTransId="{338F2F01-1731-4828-8D4A-CD11724B44B7}"/>
    <dgm:cxn modelId="{D90784DA-3951-4644-916C-5CD766B83B12}" type="presOf" srcId="{D6B8A573-E88C-40F0-8F76-E9B113319AD8}" destId="{2A3EFD94-0149-43FE-8A08-C8121CF1CCE5}" srcOrd="0" destOrd="0" presId="urn:microsoft.com/office/officeart/2008/layout/LinedList"/>
    <dgm:cxn modelId="{179835DC-A311-4E8A-8DEC-22E29DE4EEF0}" type="presOf" srcId="{4F36F215-1ADD-4571-84B1-6929CFE9B28E}" destId="{1C2C0E8D-E25C-49DB-86C7-5AE77D4DA523}" srcOrd="0" destOrd="0" presId="urn:microsoft.com/office/officeart/2008/layout/LinedList"/>
    <dgm:cxn modelId="{11BEEAF6-C50D-4314-B83A-73E47F4A0498}" srcId="{7E1F734D-6F0D-48EB-B7BA-C29AE7F2507F}" destId="{F5FCDEA9-B7C7-4F86-B2E6-BC6B63250EE7}" srcOrd="6" destOrd="0" parTransId="{C440A2DB-4BBB-4E0D-95A0-417BEFE5A20E}" sibTransId="{AD73EFC3-D88A-4B3D-85BD-9D91E38812F2}"/>
    <dgm:cxn modelId="{85057E6B-CEDE-4804-AF5D-515D8D031C61}" type="presParOf" srcId="{F01FE907-3A3A-4B9E-A5A2-BF367CA5C00D}" destId="{C9A88DDA-2969-48EF-BC23-87B6BF60352D}" srcOrd="0" destOrd="0" presId="urn:microsoft.com/office/officeart/2008/layout/LinedList"/>
    <dgm:cxn modelId="{2F8516F2-0AC2-4E68-BD6A-77563F41D0BD}" type="presParOf" srcId="{F01FE907-3A3A-4B9E-A5A2-BF367CA5C00D}" destId="{50256F14-F9F6-45D0-BAC3-B3F5C7CFF7CF}" srcOrd="1" destOrd="0" presId="urn:microsoft.com/office/officeart/2008/layout/LinedList"/>
    <dgm:cxn modelId="{D548E21E-8E37-4A7F-8821-572EF606EACA}" type="presParOf" srcId="{50256F14-F9F6-45D0-BAC3-B3F5C7CFF7CF}" destId="{01EC6016-8A94-4E83-A094-589BEC83FE30}" srcOrd="0" destOrd="0" presId="urn:microsoft.com/office/officeart/2008/layout/LinedList"/>
    <dgm:cxn modelId="{BEEA05BB-61A5-434C-9EF9-AC8D1A70EE7E}" type="presParOf" srcId="{50256F14-F9F6-45D0-BAC3-B3F5C7CFF7CF}" destId="{CC2899FC-833A-413A-9B8D-EFAAD948903D}" srcOrd="1" destOrd="0" presId="urn:microsoft.com/office/officeart/2008/layout/LinedList"/>
    <dgm:cxn modelId="{D2C0F8AA-3C7B-4ED5-BE61-90E697393F23}" type="presParOf" srcId="{F01FE907-3A3A-4B9E-A5A2-BF367CA5C00D}" destId="{752DAEAF-53EA-4409-A68E-AA2C0476BED2}" srcOrd="2" destOrd="0" presId="urn:microsoft.com/office/officeart/2008/layout/LinedList"/>
    <dgm:cxn modelId="{E037CCCF-5180-4CED-AACB-564FCCE788AA}" type="presParOf" srcId="{F01FE907-3A3A-4B9E-A5A2-BF367CA5C00D}" destId="{1FEF2F88-5642-465D-B566-6FBBAB624E43}" srcOrd="3" destOrd="0" presId="urn:microsoft.com/office/officeart/2008/layout/LinedList"/>
    <dgm:cxn modelId="{0E928F67-1676-4C4B-ABFF-A49DF73D9218}" type="presParOf" srcId="{1FEF2F88-5642-465D-B566-6FBBAB624E43}" destId="{1C2C0E8D-E25C-49DB-86C7-5AE77D4DA523}" srcOrd="0" destOrd="0" presId="urn:microsoft.com/office/officeart/2008/layout/LinedList"/>
    <dgm:cxn modelId="{B1A9D720-E03E-41E1-A663-C352DD619A96}" type="presParOf" srcId="{1FEF2F88-5642-465D-B566-6FBBAB624E43}" destId="{12A9040F-A932-47EE-AC8E-3A1E2CA9F86C}" srcOrd="1" destOrd="0" presId="urn:microsoft.com/office/officeart/2008/layout/LinedList"/>
    <dgm:cxn modelId="{2777E8EF-21B4-4490-9D7D-D62E90F0742A}" type="presParOf" srcId="{F01FE907-3A3A-4B9E-A5A2-BF367CA5C00D}" destId="{3CE6D313-62FE-42EF-824C-7065574F2E50}" srcOrd="4" destOrd="0" presId="urn:microsoft.com/office/officeart/2008/layout/LinedList"/>
    <dgm:cxn modelId="{037592D0-B0D8-4916-BEE9-496F8E07169F}" type="presParOf" srcId="{F01FE907-3A3A-4B9E-A5A2-BF367CA5C00D}" destId="{71BB79C1-5BCC-48A6-B01F-3CBC4735D0D1}" srcOrd="5" destOrd="0" presId="urn:microsoft.com/office/officeart/2008/layout/LinedList"/>
    <dgm:cxn modelId="{E792F0E6-B6C1-465B-B889-A1520661055E}" type="presParOf" srcId="{71BB79C1-5BCC-48A6-B01F-3CBC4735D0D1}" destId="{4E48BA9C-61C5-472A-9EA1-C987C046EC67}" srcOrd="0" destOrd="0" presId="urn:microsoft.com/office/officeart/2008/layout/LinedList"/>
    <dgm:cxn modelId="{BFC8B413-7D8D-4B4C-94D6-CBE73FB1FC21}" type="presParOf" srcId="{71BB79C1-5BCC-48A6-B01F-3CBC4735D0D1}" destId="{EBCD71D9-D800-4329-A8DF-38A997891AAE}" srcOrd="1" destOrd="0" presId="urn:microsoft.com/office/officeart/2008/layout/LinedList"/>
    <dgm:cxn modelId="{2FA385F1-9299-4763-86D7-ED5D8EA6F9F7}" type="presParOf" srcId="{F01FE907-3A3A-4B9E-A5A2-BF367CA5C00D}" destId="{174CF8FF-18AF-41FF-AB85-A335101E631B}" srcOrd="6" destOrd="0" presId="urn:microsoft.com/office/officeart/2008/layout/LinedList"/>
    <dgm:cxn modelId="{20650163-2E40-4233-8E22-4BDD1FFBC64A}" type="presParOf" srcId="{F01FE907-3A3A-4B9E-A5A2-BF367CA5C00D}" destId="{19DA369B-A224-4B47-86D5-D8B36FAC56AA}" srcOrd="7" destOrd="0" presId="urn:microsoft.com/office/officeart/2008/layout/LinedList"/>
    <dgm:cxn modelId="{600F11E8-037E-4D96-9B68-674722381167}" type="presParOf" srcId="{19DA369B-A224-4B47-86D5-D8B36FAC56AA}" destId="{2A3EFD94-0149-43FE-8A08-C8121CF1CCE5}" srcOrd="0" destOrd="0" presId="urn:microsoft.com/office/officeart/2008/layout/LinedList"/>
    <dgm:cxn modelId="{9DDAD92A-4397-4323-876B-96D1E2565CC2}" type="presParOf" srcId="{19DA369B-A224-4B47-86D5-D8B36FAC56AA}" destId="{34E08B1F-04C0-47F6-B069-009C4DF682C1}" srcOrd="1" destOrd="0" presId="urn:microsoft.com/office/officeart/2008/layout/LinedList"/>
    <dgm:cxn modelId="{393DC4F2-7787-4EC6-8F42-A0E8F68FD3DF}" type="presParOf" srcId="{F01FE907-3A3A-4B9E-A5A2-BF367CA5C00D}" destId="{7D4355C3-01B3-4EA0-9604-E410DA14B46B}" srcOrd="8" destOrd="0" presId="urn:microsoft.com/office/officeart/2008/layout/LinedList"/>
    <dgm:cxn modelId="{4A0C70BC-87E9-4224-84F2-FEA4BDD0036C}" type="presParOf" srcId="{F01FE907-3A3A-4B9E-A5A2-BF367CA5C00D}" destId="{2FB88522-519A-4E37-93B0-B1E03CA8B114}" srcOrd="9" destOrd="0" presId="urn:microsoft.com/office/officeart/2008/layout/LinedList"/>
    <dgm:cxn modelId="{52A5C715-E116-45DB-940D-FA2BC2C0D802}" type="presParOf" srcId="{2FB88522-519A-4E37-93B0-B1E03CA8B114}" destId="{6BC8532C-332E-4D9B-8033-B9650DC44121}" srcOrd="0" destOrd="0" presId="urn:microsoft.com/office/officeart/2008/layout/LinedList"/>
    <dgm:cxn modelId="{93D4283C-F6BB-4CD8-808D-3806747CAC97}" type="presParOf" srcId="{2FB88522-519A-4E37-93B0-B1E03CA8B114}" destId="{FE8A3185-131C-4411-9029-F2FC0670CA90}" srcOrd="1" destOrd="0" presId="urn:microsoft.com/office/officeart/2008/layout/LinedList"/>
    <dgm:cxn modelId="{05E26C92-E60E-4C05-B5E4-B5B3DA0C3F6D}" type="presParOf" srcId="{F01FE907-3A3A-4B9E-A5A2-BF367CA5C00D}" destId="{A1A66AA7-BC57-4694-83F9-2BD8A6D38908}" srcOrd="10" destOrd="0" presId="urn:microsoft.com/office/officeart/2008/layout/LinedList"/>
    <dgm:cxn modelId="{0F86C2C6-22E7-48BB-9CDB-2BFBE4DA885C}" type="presParOf" srcId="{F01FE907-3A3A-4B9E-A5A2-BF367CA5C00D}" destId="{33A3FEC7-8B64-44CC-AE57-846E2E7D9654}" srcOrd="11" destOrd="0" presId="urn:microsoft.com/office/officeart/2008/layout/LinedList"/>
    <dgm:cxn modelId="{610D5D35-4DFA-45D6-A8D7-B6555EB90BEA}" type="presParOf" srcId="{33A3FEC7-8B64-44CC-AE57-846E2E7D9654}" destId="{58923E07-95D8-4C21-8D42-B08D97942CF1}" srcOrd="0" destOrd="0" presId="urn:microsoft.com/office/officeart/2008/layout/LinedList"/>
    <dgm:cxn modelId="{04B96D1E-B047-46C2-9E84-EBEB3659EDD6}" type="presParOf" srcId="{33A3FEC7-8B64-44CC-AE57-846E2E7D9654}" destId="{3C4BDC6D-0A40-4F14-B781-24899D87E5FB}" srcOrd="1" destOrd="0" presId="urn:microsoft.com/office/officeart/2008/layout/LinedList"/>
    <dgm:cxn modelId="{44234A37-0429-4C89-A5E9-70F06B836BCC}" type="presParOf" srcId="{F01FE907-3A3A-4B9E-A5A2-BF367CA5C00D}" destId="{40FF416A-5BBB-492A-BAB4-2F99CB2413B4}" srcOrd="12" destOrd="0" presId="urn:microsoft.com/office/officeart/2008/layout/LinedList"/>
    <dgm:cxn modelId="{110B2D06-EA70-4A08-AA04-41EFC39A8240}" type="presParOf" srcId="{F01FE907-3A3A-4B9E-A5A2-BF367CA5C00D}" destId="{A7E1EF40-ECBD-46EA-8041-B025C7461001}" srcOrd="13" destOrd="0" presId="urn:microsoft.com/office/officeart/2008/layout/LinedList"/>
    <dgm:cxn modelId="{A353CC41-0FE7-4055-BCBD-0E91B71DAE6E}" type="presParOf" srcId="{A7E1EF40-ECBD-46EA-8041-B025C7461001}" destId="{52E7C4C8-837F-44C1-BAA7-8327680E94A7}" srcOrd="0" destOrd="0" presId="urn:microsoft.com/office/officeart/2008/layout/LinedList"/>
    <dgm:cxn modelId="{BD17EE0C-1110-4F20-98E9-0654535D7C30}" type="presParOf" srcId="{A7E1EF40-ECBD-46EA-8041-B025C7461001}" destId="{2EC6D55D-D69A-4936-8F0A-2277F5808F22}" srcOrd="1" destOrd="0" presId="urn:microsoft.com/office/officeart/2008/layout/LinedList"/>
    <dgm:cxn modelId="{B4112AFA-EAEB-4195-AB7B-2D7EB4EA4883}" type="presParOf" srcId="{F01FE907-3A3A-4B9E-A5A2-BF367CA5C00D}" destId="{7C629484-6067-4E60-8A89-58793737BDD4}" srcOrd="14" destOrd="0" presId="urn:microsoft.com/office/officeart/2008/layout/LinedList"/>
    <dgm:cxn modelId="{3A6ADA09-B48E-4F4D-863B-310467C30949}" type="presParOf" srcId="{F01FE907-3A3A-4B9E-A5A2-BF367CA5C00D}" destId="{BB9FB373-B094-4A7E-8BA3-CDC9C388A631}" srcOrd="15" destOrd="0" presId="urn:microsoft.com/office/officeart/2008/layout/LinedList"/>
    <dgm:cxn modelId="{9A7A6847-5511-4AC9-A96F-99C740A89E7F}" type="presParOf" srcId="{BB9FB373-B094-4A7E-8BA3-CDC9C388A631}" destId="{5EDC4AFA-C54D-40B7-8E22-2EF88EAEBC7F}" srcOrd="0" destOrd="0" presId="urn:microsoft.com/office/officeart/2008/layout/LinedList"/>
    <dgm:cxn modelId="{F7E4CFDA-5FE3-49C9-BF8D-D33B2F7BBDEC}" type="presParOf" srcId="{BB9FB373-B094-4A7E-8BA3-CDC9C388A631}" destId="{8A2C0B20-CAD0-4A4D-8663-7CFEA1B5F702}" srcOrd="1" destOrd="0" presId="urn:microsoft.com/office/officeart/2008/layout/LinedList"/>
    <dgm:cxn modelId="{A6F927B2-A67D-4C69-A31C-BC49139F5B72}" type="presParOf" srcId="{F01FE907-3A3A-4B9E-A5A2-BF367CA5C00D}" destId="{BE07A1DB-6F37-4B17-A710-580CD9C52D7E}" srcOrd="16" destOrd="0" presId="urn:microsoft.com/office/officeart/2008/layout/LinedList"/>
    <dgm:cxn modelId="{0C39AD78-CB4D-4B52-9517-DEB39E8845F8}" type="presParOf" srcId="{F01FE907-3A3A-4B9E-A5A2-BF367CA5C00D}" destId="{E8666173-7171-4D1F-B4AE-9F0B93BDC575}" srcOrd="17" destOrd="0" presId="urn:microsoft.com/office/officeart/2008/layout/LinedList"/>
    <dgm:cxn modelId="{AD7C8164-89EA-4245-B3A4-5A7870F02741}" type="presParOf" srcId="{E8666173-7171-4D1F-B4AE-9F0B93BDC575}" destId="{D8CAC196-CBF9-4AE6-A2FA-C2F914552C2A}" srcOrd="0" destOrd="0" presId="urn:microsoft.com/office/officeart/2008/layout/LinedList"/>
    <dgm:cxn modelId="{486E2B8B-2FDE-4B82-B949-A7DB09BA4591}" type="presParOf" srcId="{E8666173-7171-4D1F-B4AE-9F0B93BDC575}" destId="{388EC6CC-AD06-4B7C-B6B1-63A29D8DFAC6}" srcOrd="1" destOrd="0" presId="urn:microsoft.com/office/officeart/2008/layout/LinedList"/>
    <dgm:cxn modelId="{5EBF8FC4-2D2E-4C53-8AA7-90EEDEBE7746}" type="presParOf" srcId="{F01FE907-3A3A-4B9E-A5A2-BF367CA5C00D}" destId="{5DB6AE02-AE92-4D44-9A4D-6FFD52322136}" srcOrd="18" destOrd="0" presId="urn:microsoft.com/office/officeart/2008/layout/LinedList"/>
    <dgm:cxn modelId="{BEDE2BC6-0D7F-462D-8EB7-A724931517BA}" type="presParOf" srcId="{F01FE907-3A3A-4B9E-A5A2-BF367CA5C00D}" destId="{C8B1A3D9-ED5B-4982-A125-DC3F5FF7FFDF}" srcOrd="19" destOrd="0" presId="urn:microsoft.com/office/officeart/2008/layout/LinedList"/>
    <dgm:cxn modelId="{FF623A01-5C77-420F-9263-F75617B5B5B3}" type="presParOf" srcId="{C8B1A3D9-ED5B-4982-A125-DC3F5FF7FFDF}" destId="{1CC6656C-E7E1-4509-B9D1-A86DBBB78622}" srcOrd="0" destOrd="0" presId="urn:microsoft.com/office/officeart/2008/layout/LinedList"/>
    <dgm:cxn modelId="{52D474A7-89AB-43D6-898D-D917FC1A73A2}" type="presParOf" srcId="{C8B1A3D9-ED5B-4982-A125-DC3F5FF7FFDF}" destId="{6EFCAD9C-5C5C-4B53-81F5-E8E814EAA238}" srcOrd="1" destOrd="0" presId="urn:microsoft.com/office/officeart/2008/layout/LinedList"/>
    <dgm:cxn modelId="{BD0BE524-B839-4A2C-B3DF-407A2BEF5649}" type="presParOf" srcId="{F01FE907-3A3A-4B9E-A5A2-BF367CA5C00D}" destId="{AE6C01FA-7FCE-4784-AABE-0AD801106FD2}" srcOrd="20" destOrd="0" presId="urn:microsoft.com/office/officeart/2008/layout/LinedList"/>
    <dgm:cxn modelId="{52850FB9-92EC-45DA-A4DF-9854AACC73F7}" type="presParOf" srcId="{F01FE907-3A3A-4B9E-A5A2-BF367CA5C00D}" destId="{FC2AA262-7BA2-4AC6-A4DA-814950221785}" srcOrd="21" destOrd="0" presId="urn:microsoft.com/office/officeart/2008/layout/LinedList"/>
    <dgm:cxn modelId="{B9D05796-4747-429B-910F-4414EC7D1A49}" type="presParOf" srcId="{FC2AA262-7BA2-4AC6-A4DA-814950221785}" destId="{B8A4DFA1-4051-4E6C-BF70-BF624444915F}" srcOrd="0" destOrd="0" presId="urn:microsoft.com/office/officeart/2008/layout/LinedList"/>
    <dgm:cxn modelId="{203842F5-177C-4602-8654-905AE55757CF}" type="presParOf" srcId="{FC2AA262-7BA2-4AC6-A4DA-814950221785}" destId="{5D5937B2-28CE-46AA-B9D9-D8830E77D6D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0D6F261-EC44-4F2C-9E83-0DE7CA0F48AD}" type="doc">
      <dgm:prSet loTypeId="urn:microsoft.com/office/officeart/2008/layout/LinedList" loCatId="list" qsTypeId="urn:microsoft.com/office/officeart/2005/8/quickstyle/simple1#473" qsCatId="simple" csTypeId="urn:microsoft.com/office/officeart/2005/8/colors/accent1_2#280" csCatId="accent1" phldr="1"/>
      <dgm:spPr/>
      <dgm:t>
        <a:bodyPr/>
        <a:lstStyle/>
        <a:p>
          <a:endParaRPr lang="en-US"/>
        </a:p>
      </dgm:t>
    </dgm:pt>
    <dgm:pt modelId="{2AA26890-FEAF-4737-B9D3-DBF9C0AD4028}">
      <dgm:prSet/>
      <dgm:spPr/>
      <dgm:t>
        <a:bodyPr/>
        <a:lstStyle/>
        <a:p>
          <a:r>
            <a:rPr lang="sk-SK"/>
            <a:t>artritídy </a:t>
          </a:r>
          <a:endParaRPr lang="en-US"/>
        </a:p>
      </dgm:t>
    </dgm:pt>
    <dgm:pt modelId="{C3E4585D-B779-40E9-81DB-4DBA0AC383E8}" type="parTrans" cxnId="{8428FFB9-C996-4764-8C0A-6BFA66EF2AEC}">
      <dgm:prSet/>
      <dgm:spPr/>
      <dgm:t>
        <a:bodyPr/>
        <a:lstStyle/>
        <a:p>
          <a:endParaRPr lang="en-US"/>
        </a:p>
      </dgm:t>
    </dgm:pt>
    <dgm:pt modelId="{630AE623-0A8F-4F07-91CC-BDF667B60592}" type="sibTrans" cxnId="{8428FFB9-C996-4764-8C0A-6BFA66EF2AEC}">
      <dgm:prSet/>
      <dgm:spPr/>
      <dgm:t>
        <a:bodyPr/>
        <a:lstStyle/>
        <a:p>
          <a:endParaRPr lang="en-US"/>
        </a:p>
      </dgm:t>
    </dgm:pt>
    <dgm:pt modelId="{94D675E1-4026-4117-93EB-3421A1BB551B}">
      <dgm:prSet/>
      <dgm:spPr/>
      <dgm:t>
        <a:bodyPr/>
        <a:lstStyle/>
        <a:p>
          <a:r>
            <a:rPr lang="sk-SK"/>
            <a:t>septické artritídy u teliat </a:t>
          </a:r>
          <a:endParaRPr lang="en-US"/>
        </a:p>
      </dgm:t>
    </dgm:pt>
    <dgm:pt modelId="{72BAF754-2F1D-46CC-B6CB-98979C482B12}" type="parTrans" cxnId="{4EA80A22-1D32-48D0-BCDC-F0214DE61504}">
      <dgm:prSet/>
      <dgm:spPr/>
      <dgm:t>
        <a:bodyPr/>
        <a:lstStyle/>
        <a:p>
          <a:endParaRPr lang="en-US"/>
        </a:p>
      </dgm:t>
    </dgm:pt>
    <dgm:pt modelId="{5C92A741-CBAC-47C1-9BB6-68135A1C5062}" type="sibTrans" cxnId="{4EA80A22-1D32-48D0-BCDC-F0214DE61504}">
      <dgm:prSet/>
      <dgm:spPr/>
      <dgm:t>
        <a:bodyPr/>
        <a:lstStyle/>
        <a:p>
          <a:endParaRPr lang="en-US"/>
        </a:p>
      </dgm:t>
    </dgm:pt>
    <dgm:pt modelId="{59444CAB-7C4C-4ECF-BABF-64A39B17BF67}">
      <dgm:prSet/>
      <dgm:spPr/>
      <dgm:t>
        <a:bodyPr/>
        <a:lstStyle/>
        <a:p>
          <a:r>
            <a:rPr lang="sk-SK"/>
            <a:t>deformity končatín </a:t>
          </a:r>
          <a:endParaRPr lang="en-US"/>
        </a:p>
      </dgm:t>
    </dgm:pt>
    <dgm:pt modelId="{C313D9D2-B723-42AD-88F2-A98D7D090797}" type="parTrans" cxnId="{7C3AAF33-73EC-4F71-A3E0-D503D429A6A3}">
      <dgm:prSet/>
      <dgm:spPr/>
      <dgm:t>
        <a:bodyPr/>
        <a:lstStyle/>
        <a:p>
          <a:endParaRPr lang="en-US"/>
        </a:p>
      </dgm:t>
    </dgm:pt>
    <dgm:pt modelId="{7C2D6C6D-6752-4A9B-BF83-5D5D6FB6756B}" type="sibTrans" cxnId="{7C3AAF33-73EC-4F71-A3E0-D503D429A6A3}">
      <dgm:prSet/>
      <dgm:spPr/>
      <dgm:t>
        <a:bodyPr/>
        <a:lstStyle/>
        <a:p>
          <a:endParaRPr lang="en-US"/>
        </a:p>
      </dgm:t>
    </dgm:pt>
    <dgm:pt modelId="{11A71D30-DB71-4F01-8AC6-EB4D83AF05F3}">
      <dgm:prSet/>
      <dgm:spPr/>
      <dgm:t>
        <a:bodyPr/>
        <a:lstStyle/>
        <a:p>
          <a:r>
            <a:rPr lang="sk-SK"/>
            <a:t>laminitída </a:t>
          </a:r>
          <a:endParaRPr lang="en-US"/>
        </a:p>
      </dgm:t>
    </dgm:pt>
    <dgm:pt modelId="{3E82E68D-37C9-4070-9893-BF51ADCC437C}" type="parTrans" cxnId="{06857180-3889-467D-904F-22C5AC73BFCD}">
      <dgm:prSet/>
      <dgm:spPr/>
      <dgm:t>
        <a:bodyPr/>
        <a:lstStyle/>
        <a:p>
          <a:endParaRPr lang="en-US"/>
        </a:p>
      </dgm:t>
    </dgm:pt>
    <dgm:pt modelId="{76B3E09A-1C2D-4ED1-90C3-5A17882ED10D}" type="sibTrans" cxnId="{06857180-3889-467D-904F-22C5AC73BFCD}">
      <dgm:prSet/>
      <dgm:spPr/>
      <dgm:t>
        <a:bodyPr/>
        <a:lstStyle/>
        <a:p>
          <a:endParaRPr lang="en-US"/>
        </a:p>
      </dgm:t>
    </dgm:pt>
    <dgm:pt modelId="{1C92947B-5C96-4D0B-8CC1-0A907F93410E}">
      <dgm:prSet/>
      <dgm:spPr/>
      <dgm:t>
        <a:bodyPr/>
        <a:lstStyle/>
        <a:p>
          <a:r>
            <a:rPr lang="sk-SK"/>
            <a:t>poranenia </a:t>
          </a:r>
          <a:endParaRPr lang="en-US"/>
        </a:p>
      </dgm:t>
    </dgm:pt>
    <dgm:pt modelId="{80842265-69A1-4DB7-88BD-FCBA33CEC878}" type="parTrans" cxnId="{6E89C827-BEED-462E-852F-211EC6B310A9}">
      <dgm:prSet/>
      <dgm:spPr/>
      <dgm:t>
        <a:bodyPr/>
        <a:lstStyle/>
        <a:p>
          <a:endParaRPr lang="en-US"/>
        </a:p>
      </dgm:t>
    </dgm:pt>
    <dgm:pt modelId="{77AB0E15-0AA7-4AA8-A486-00D1746C221E}" type="sibTrans" cxnId="{6E89C827-BEED-462E-852F-211EC6B310A9}">
      <dgm:prSet/>
      <dgm:spPr/>
      <dgm:t>
        <a:bodyPr/>
        <a:lstStyle/>
        <a:p>
          <a:endParaRPr lang="en-US"/>
        </a:p>
      </dgm:t>
    </dgm:pt>
    <dgm:pt modelId="{0D5DD9D2-7152-49C4-A21E-89B33E62989E}">
      <dgm:prSet/>
      <dgm:spPr/>
      <dgm:t>
        <a:bodyPr/>
        <a:lstStyle/>
        <a:p>
          <a:r>
            <a:rPr lang="sk-SK"/>
            <a:t>problémy spôsobené nevhodným povrchom </a:t>
          </a:r>
          <a:endParaRPr lang="en-US"/>
        </a:p>
      </dgm:t>
    </dgm:pt>
    <dgm:pt modelId="{1E248FCC-8C22-4FC3-A43C-FBB42A398C91}" type="parTrans" cxnId="{79545822-3594-4F26-9E04-967031112852}">
      <dgm:prSet/>
      <dgm:spPr/>
      <dgm:t>
        <a:bodyPr/>
        <a:lstStyle/>
        <a:p>
          <a:endParaRPr lang="en-US"/>
        </a:p>
      </dgm:t>
    </dgm:pt>
    <dgm:pt modelId="{FCA2D890-6070-4165-813F-BEB2768E06F6}" type="sibTrans" cxnId="{79545822-3594-4F26-9E04-967031112852}">
      <dgm:prSet/>
      <dgm:spPr/>
      <dgm:t>
        <a:bodyPr/>
        <a:lstStyle/>
        <a:p>
          <a:endParaRPr lang="en-US"/>
        </a:p>
      </dgm:t>
    </dgm:pt>
    <dgm:pt modelId="{BC795E0E-7D4D-4BD3-A76E-FE2286B0EB8A}">
      <dgm:prSet/>
      <dgm:spPr/>
      <dgm:t>
        <a:bodyPr/>
        <a:lstStyle/>
        <a:p>
          <a:r>
            <a:rPr lang="sk-SK" b="1" dirty="0"/>
            <a:t>Preventívny manažment paznechtov pred prvým otelením!</a:t>
          </a:r>
          <a:endParaRPr lang="en-US" dirty="0"/>
        </a:p>
      </dgm:t>
    </dgm:pt>
    <dgm:pt modelId="{55083712-0E75-4A27-9712-6FD60F401C1A}" type="parTrans" cxnId="{0E702DF4-0D10-4532-9E3A-CDA93C6E7B95}">
      <dgm:prSet/>
      <dgm:spPr/>
      <dgm:t>
        <a:bodyPr/>
        <a:lstStyle/>
        <a:p>
          <a:endParaRPr lang="en-US"/>
        </a:p>
      </dgm:t>
    </dgm:pt>
    <dgm:pt modelId="{C9563723-3E39-4AAF-9FAD-A9E3BF75ACCF}" type="sibTrans" cxnId="{0E702DF4-0D10-4532-9E3A-CDA93C6E7B95}">
      <dgm:prSet/>
      <dgm:spPr/>
      <dgm:t>
        <a:bodyPr/>
        <a:lstStyle/>
        <a:p>
          <a:endParaRPr lang="en-US"/>
        </a:p>
      </dgm:t>
    </dgm:pt>
    <dgm:pt modelId="{CC4B08D5-994D-4E22-83A5-246EC53F75CC}" type="pres">
      <dgm:prSet presAssocID="{00D6F261-EC44-4F2C-9E83-0DE7CA0F48AD}" presName="vert0" presStyleCnt="0">
        <dgm:presLayoutVars>
          <dgm:dir/>
          <dgm:animOne val="branch"/>
          <dgm:animLvl val="lvl"/>
        </dgm:presLayoutVars>
      </dgm:prSet>
      <dgm:spPr/>
    </dgm:pt>
    <dgm:pt modelId="{D416D0E2-B789-4843-BE27-4C83242CCD36}" type="pres">
      <dgm:prSet presAssocID="{2AA26890-FEAF-4737-B9D3-DBF9C0AD4028}" presName="thickLine" presStyleLbl="alignNode1" presStyleIdx="0" presStyleCnt="7"/>
      <dgm:spPr/>
    </dgm:pt>
    <dgm:pt modelId="{E11E1F90-678C-4578-AFE0-A3FD12A9FF7A}" type="pres">
      <dgm:prSet presAssocID="{2AA26890-FEAF-4737-B9D3-DBF9C0AD4028}" presName="horz1" presStyleCnt="0"/>
      <dgm:spPr/>
    </dgm:pt>
    <dgm:pt modelId="{6A922A12-D8E4-4556-AD00-0C529A0D510C}" type="pres">
      <dgm:prSet presAssocID="{2AA26890-FEAF-4737-B9D3-DBF9C0AD4028}" presName="tx1" presStyleLbl="revTx" presStyleIdx="0" presStyleCnt="7"/>
      <dgm:spPr/>
    </dgm:pt>
    <dgm:pt modelId="{485E32F0-DE92-4025-9BEE-723DB7BD04C9}" type="pres">
      <dgm:prSet presAssocID="{2AA26890-FEAF-4737-B9D3-DBF9C0AD4028}" presName="vert1" presStyleCnt="0"/>
      <dgm:spPr/>
    </dgm:pt>
    <dgm:pt modelId="{AF767217-BE8A-49F2-B7C7-239C9D2FC39D}" type="pres">
      <dgm:prSet presAssocID="{94D675E1-4026-4117-93EB-3421A1BB551B}" presName="thickLine" presStyleLbl="alignNode1" presStyleIdx="1" presStyleCnt="7"/>
      <dgm:spPr/>
    </dgm:pt>
    <dgm:pt modelId="{691AB05D-63FB-45A3-BFB8-EB62AF426D25}" type="pres">
      <dgm:prSet presAssocID="{94D675E1-4026-4117-93EB-3421A1BB551B}" presName="horz1" presStyleCnt="0"/>
      <dgm:spPr/>
    </dgm:pt>
    <dgm:pt modelId="{2E5EBF43-6E35-4C67-A35F-D23A87120020}" type="pres">
      <dgm:prSet presAssocID="{94D675E1-4026-4117-93EB-3421A1BB551B}" presName="tx1" presStyleLbl="revTx" presStyleIdx="1" presStyleCnt="7"/>
      <dgm:spPr/>
    </dgm:pt>
    <dgm:pt modelId="{1608A501-6292-4034-A30B-9A4F4BE40D73}" type="pres">
      <dgm:prSet presAssocID="{94D675E1-4026-4117-93EB-3421A1BB551B}" presName="vert1" presStyleCnt="0"/>
      <dgm:spPr/>
    </dgm:pt>
    <dgm:pt modelId="{195F0A5B-E5EA-4637-85B5-714E537C9A34}" type="pres">
      <dgm:prSet presAssocID="{59444CAB-7C4C-4ECF-BABF-64A39B17BF67}" presName="thickLine" presStyleLbl="alignNode1" presStyleIdx="2" presStyleCnt="7"/>
      <dgm:spPr/>
    </dgm:pt>
    <dgm:pt modelId="{5950CB4A-B16A-43F9-8CCC-B260FA9F91E4}" type="pres">
      <dgm:prSet presAssocID="{59444CAB-7C4C-4ECF-BABF-64A39B17BF67}" presName="horz1" presStyleCnt="0"/>
      <dgm:spPr/>
    </dgm:pt>
    <dgm:pt modelId="{DE7FC824-6EB7-4673-9B36-1EF505B8ACE6}" type="pres">
      <dgm:prSet presAssocID="{59444CAB-7C4C-4ECF-BABF-64A39B17BF67}" presName="tx1" presStyleLbl="revTx" presStyleIdx="2" presStyleCnt="7"/>
      <dgm:spPr/>
    </dgm:pt>
    <dgm:pt modelId="{54301AD1-9EE0-4B83-9464-1D4B55EAACF6}" type="pres">
      <dgm:prSet presAssocID="{59444CAB-7C4C-4ECF-BABF-64A39B17BF67}" presName="vert1" presStyleCnt="0"/>
      <dgm:spPr/>
    </dgm:pt>
    <dgm:pt modelId="{8E0593A2-5F31-4D1F-B89A-27F37F0809DE}" type="pres">
      <dgm:prSet presAssocID="{11A71D30-DB71-4F01-8AC6-EB4D83AF05F3}" presName="thickLine" presStyleLbl="alignNode1" presStyleIdx="3" presStyleCnt="7"/>
      <dgm:spPr/>
    </dgm:pt>
    <dgm:pt modelId="{235A25EB-F25A-4664-8503-061E55158DFB}" type="pres">
      <dgm:prSet presAssocID="{11A71D30-DB71-4F01-8AC6-EB4D83AF05F3}" presName="horz1" presStyleCnt="0"/>
      <dgm:spPr/>
    </dgm:pt>
    <dgm:pt modelId="{2D010E89-D43C-451D-AF01-FCD09D3CA2CF}" type="pres">
      <dgm:prSet presAssocID="{11A71D30-DB71-4F01-8AC6-EB4D83AF05F3}" presName="tx1" presStyleLbl="revTx" presStyleIdx="3" presStyleCnt="7"/>
      <dgm:spPr/>
    </dgm:pt>
    <dgm:pt modelId="{7D4D90FB-45E9-4770-8A48-FF1F69F8A3A2}" type="pres">
      <dgm:prSet presAssocID="{11A71D30-DB71-4F01-8AC6-EB4D83AF05F3}" presName="vert1" presStyleCnt="0"/>
      <dgm:spPr/>
    </dgm:pt>
    <dgm:pt modelId="{D3062CB5-478A-432D-8A92-4C1E51ABEBC6}" type="pres">
      <dgm:prSet presAssocID="{1C92947B-5C96-4D0B-8CC1-0A907F93410E}" presName="thickLine" presStyleLbl="alignNode1" presStyleIdx="4" presStyleCnt="7"/>
      <dgm:spPr/>
    </dgm:pt>
    <dgm:pt modelId="{7AC625B0-49A0-43CB-BBB3-458962201CF9}" type="pres">
      <dgm:prSet presAssocID="{1C92947B-5C96-4D0B-8CC1-0A907F93410E}" presName="horz1" presStyleCnt="0"/>
      <dgm:spPr/>
    </dgm:pt>
    <dgm:pt modelId="{C4D21D18-C3E8-4F5A-BDB0-CA40F4CA29FA}" type="pres">
      <dgm:prSet presAssocID="{1C92947B-5C96-4D0B-8CC1-0A907F93410E}" presName="tx1" presStyleLbl="revTx" presStyleIdx="4" presStyleCnt="7"/>
      <dgm:spPr/>
    </dgm:pt>
    <dgm:pt modelId="{46E077A6-8874-4271-9196-BBD6232B5AC5}" type="pres">
      <dgm:prSet presAssocID="{1C92947B-5C96-4D0B-8CC1-0A907F93410E}" presName="vert1" presStyleCnt="0"/>
      <dgm:spPr/>
    </dgm:pt>
    <dgm:pt modelId="{E5A65A22-AA06-4B27-BE9D-AA95671CDFA1}" type="pres">
      <dgm:prSet presAssocID="{0D5DD9D2-7152-49C4-A21E-89B33E62989E}" presName="thickLine" presStyleLbl="alignNode1" presStyleIdx="5" presStyleCnt="7"/>
      <dgm:spPr/>
    </dgm:pt>
    <dgm:pt modelId="{3ECAB0F2-5D60-4A2B-89F5-61821016061E}" type="pres">
      <dgm:prSet presAssocID="{0D5DD9D2-7152-49C4-A21E-89B33E62989E}" presName="horz1" presStyleCnt="0"/>
      <dgm:spPr/>
    </dgm:pt>
    <dgm:pt modelId="{8A1BF2FD-C87D-43BA-8080-A64C0B075290}" type="pres">
      <dgm:prSet presAssocID="{0D5DD9D2-7152-49C4-A21E-89B33E62989E}" presName="tx1" presStyleLbl="revTx" presStyleIdx="5" presStyleCnt="7"/>
      <dgm:spPr/>
    </dgm:pt>
    <dgm:pt modelId="{5026C549-BC45-4A31-A552-5BFAFC43CE16}" type="pres">
      <dgm:prSet presAssocID="{0D5DD9D2-7152-49C4-A21E-89B33E62989E}" presName="vert1" presStyleCnt="0"/>
      <dgm:spPr/>
    </dgm:pt>
    <dgm:pt modelId="{8F49C86E-1B69-40F3-B638-1EAF8EBECAE9}" type="pres">
      <dgm:prSet presAssocID="{BC795E0E-7D4D-4BD3-A76E-FE2286B0EB8A}" presName="thickLine" presStyleLbl="alignNode1" presStyleIdx="6" presStyleCnt="7"/>
      <dgm:spPr/>
    </dgm:pt>
    <dgm:pt modelId="{4D6C0B02-F112-4C89-B19B-0144FADF7ADD}" type="pres">
      <dgm:prSet presAssocID="{BC795E0E-7D4D-4BD3-A76E-FE2286B0EB8A}" presName="horz1" presStyleCnt="0"/>
      <dgm:spPr/>
    </dgm:pt>
    <dgm:pt modelId="{9C29F3C3-A372-4D1D-94C8-785E50FBBC9C}" type="pres">
      <dgm:prSet presAssocID="{BC795E0E-7D4D-4BD3-A76E-FE2286B0EB8A}" presName="tx1" presStyleLbl="revTx" presStyleIdx="6" presStyleCnt="7"/>
      <dgm:spPr/>
    </dgm:pt>
    <dgm:pt modelId="{616C6547-5CB2-48D4-8C7F-957F04D459EE}" type="pres">
      <dgm:prSet presAssocID="{BC795E0E-7D4D-4BD3-A76E-FE2286B0EB8A}" presName="vert1" presStyleCnt="0"/>
      <dgm:spPr/>
    </dgm:pt>
  </dgm:ptLst>
  <dgm:cxnLst>
    <dgm:cxn modelId="{2B5D8E13-9544-448C-A0A8-A184F0C4EE09}" type="presOf" srcId="{00D6F261-EC44-4F2C-9E83-0DE7CA0F48AD}" destId="{CC4B08D5-994D-4E22-83A5-246EC53F75CC}" srcOrd="0" destOrd="0" presId="urn:microsoft.com/office/officeart/2008/layout/LinedList"/>
    <dgm:cxn modelId="{4EA80A22-1D32-48D0-BCDC-F0214DE61504}" srcId="{00D6F261-EC44-4F2C-9E83-0DE7CA0F48AD}" destId="{94D675E1-4026-4117-93EB-3421A1BB551B}" srcOrd="1" destOrd="0" parTransId="{72BAF754-2F1D-46CC-B6CB-98979C482B12}" sibTransId="{5C92A741-CBAC-47C1-9BB6-68135A1C5062}"/>
    <dgm:cxn modelId="{79545822-3594-4F26-9E04-967031112852}" srcId="{00D6F261-EC44-4F2C-9E83-0DE7CA0F48AD}" destId="{0D5DD9D2-7152-49C4-A21E-89B33E62989E}" srcOrd="5" destOrd="0" parTransId="{1E248FCC-8C22-4FC3-A43C-FBB42A398C91}" sibTransId="{FCA2D890-6070-4165-813F-BEB2768E06F6}"/>
    <dgm:cxn modelId="{6E89C827-BEED-462E-852F-211EC6B310A9}" srcId="{00D6F261-EC44-4F2C-9E83-0DE7CA0F48AD}" destId="{1C92947B-5C96-4D0B-8CC1-0A907F93410E}" srcOrd="4" destOrd="0" parTransId="{80842265-69A1-4DB7-88BD-FCBA33CEC878}" sibTransId="{77AB0E15-0AA7-4AA8-A486-00D1746C221E}"/>
    <dgm:cxn modelId="{7C3AAF33-73EC-4F71-A3E0-D503D429A6A3}" srcId="{00D6F261-EC44-4F2C-9E83-0DE7CA0F48AD}" destId="{59444CAB-7C4C-4ECF-BABF-64A39B17BF67}" srcOrd="2" destOrd="0" parTransId="{C313D9D2-B723-42AD-88F2-A98D7D090797}" sibTransId="{7C2D6C6D-6752-4A9B-BF83-5D5D6FB6756B}"/>
    <dgm:cxn modelId="{BC36C349-D2CC-4179-B66C-70E11BEF0FFA}" type="presOf" srcId="{0D5DD9D2-7152-49C4-A21E-89B33E62989E}" destId="{8A1BF2FD-C87D-43BA-8080-A64C0B075290}" srcOrd="0" destOrd="0" presId="urn:microsoft.com/office/officeart/2008/layout/LinedList"/>
    <dgm:cxn modelId="{5083C871-5913-43C8-A5A1-29FE7ECC3626}" type="presOf" srcId="{BC795E0E-7D4D-4BD3-A76E-FE2286B0EB8A}" destId="{9C29F3C3-A372-4D1D-94C8-785E50FBBC9C}" srcOrd="0" destOrd="0" presId="urn:microsoft.com/office/officeart/2008/layout/LinedList"/>
    <dgm:cxn modelId="{D0166D7D-D6BC-43CA-BF16-100A9922CBE7}" type="presOf" srcId="{11A71D30-DB71-4F01-8AC6-EB4D83AF05F3}" destId="{2D010E89-D43C-451D-AF01-FCD09D3CA2CF}" srcOrd="0" destOrd="0" presId="urn:microsoft.com/office/officeart/2008/layout/LinedList"/>
    <dgm:cxn modelId="{06857180-3889-467D-904F-22C5AC73BFCD}" srcId="{00D6F261-EC44-4F2C-9E83-0DE7CA0F48AD}" destId="{11A71D30-DB71-4F01-8AC6-EB4D83AF05F3}" srcOrd="3" destOrd="0" parTransId="{3E82E68D-37C9-4070-9893-BF51ADCC437C}" sibTransId="{76B3E09A-1C2D-4ED1-90C3-5A17882ED10D}"/>
    <dgm:cxn modelId="{4F36AE89-DE83-4E6A-B18E-1D8873AB889D}" type="presOf" srcId="{59444CAB-7C4C-4ECF-BABF-64A39B17BF67}" destId="{DE7FC824-6EB7-4673-9B36-1EF505B8ACE6}" srcOrd="0" destOrd="0" presId="urn:microsoft.com/office/officeart/2008/layout/LinedList"/>
    <dgm:cxn modelId="{B02C048E-4B37-4B1E-8384-D239AFFCC18B}" type="presOf" srcId="{2AA26890-FEAF-4737-B9D3-DBF9C0AD4028}" destId="{6A922A12-D8E4-4556-AD00-0C529A0D510C}" srcOrd="0" destOrd="0" presId="urn:microsoft.com/office/officeart/2008/layout/LinedList"/>
    <dgm:cxn modelId="{8428FFB9-C996-4764-8C0A-6BFA66EF2AEC}" srcId="{00D6F261-EC44-4F2C-9E83-0DE7CA0F48AD}" destId="{2AA26890-FEAF-4737-B9D3-DBF9C0AD4028}" srcOrd="0" destOrd="0" parTransId="{C3E4585D-B779-40E9-81DB-4DBA0AC383E8}" sibTransId="{630AE623-0A8F-4F07-91CC-BDF667B60592}"/>
    <dgm:cxn modelId="{F3EE30C3-8EA4-4E9B-84F5-AD4F2A300321}" type="presOf" srcId="{1C92947B-5C96-4D0B-8CC1-0A907F93410E}" destId="{C4D21D18-C3E8-4F5A-BDB0-CA40F4CA29FA}" srcOrd="0" destOrd="0" presId="urn:microsoft.com/office/officeart/2008/layout/LinedList"/>
    <dgm:cxn modelId="{8F5546EC-0D41-421E-AA03-11230F812B28}" type="presOf" srcId="{94D675E1-4026-4117-93EB-3421A1BB551B}" destId="{2E5EBF43-6E35-4C67-A35F-D23A87120020}" srcOrd="0" destOrd="0" presId="urn:microsoft.com/office/officeart/2008/layout/LinedList"/>
    <dgm:cxn modelId="{0E702DF4-0D10-4532-9E3A-CDA93C6E7B95}" srcId="{00D6F261-EC44-4F2C-9E83-0DE7CA0F48AD}" destId="{BC795E0E-7D4D-4BD3-A76E-FE2286B0EB8A}" srcOrd="6" destOrd="0" parTransId="{55083712-0E75-4A27-9712-6FD60F401C1A}" sibTransId="{C9563723-3E39-4AAF-9FAD-A9E3BF75ACCF}"/>
    <dgm:cxn modelId="{E032D1F4-4B81-4512-B8DD-F57502169107}" type="presParOf" srcId="{CC4B08D5-994D-4E22-83A5-246EC53F75CC}" destId="{D416D0E2-B789-4843-BE27-4C83242CCD36}" srcOrd="0" destOrd="0" presId="urn:microsoft.com/office/officeart/2008/layout/LinedList"/>
    <dgm:cxn modelId="{F1ACBAC2-7714-46EC-8018-B5C22630DE30}" type="presParOf" srcId="{CC4B08D5-994D-4E22-83A5-246EC53F75CC}" destId="{E11E1F90-678C-4578-AFE0-A3FD12A9FF7A}" srcOrd="1" destOrd="0" presId="urn:microsoft.com/office/officeart/2008/layout/LinedList"/>
    <dgm:cxn modelId="{D6B2CCB0-7695-4C28-B6EA-CF224E5D6D04}" type="presParOf" srcId="{E11E1F90-678C-4578-AFE0-A3FD12A9FF7A}" destId="{6A922A12-D8E4-4556-AD00-0C529A0D510C}" srcOrd="0" destOrd="0" presId="urn:microsoft.com/office/officeart/2008/layout/LinedList"/>
    <dgm:cxn modelId="{4B979A0D-68B2-4290-9138-C2FC0FF1924C}" type="presParOf" srcId="{E11E1F90-678C-4578-AFE0-A3FD12A9FF7A}" destId="{485E32F0-DE92-4025-9BEE-723DB7BD04C9}" srcOrd="1" destOrd="0" presId="urn:microsoft.com/office/officeart/2008/layout/LinedList"/>
    <dgm:cxn modelId="{438E5D95-DF4F-4E90-A6FA-96C5421725A1}" type="presParOf" srcId="{CC4B08D5-994D-4E22-83A5-246EC53F75CC}" destId="{AF767217-BE8A-49F2-B7C7-239C9D2FC39D}" srcOrd="2" destOrd="0" presId="urn:microsoft.com/office/officeart/2008/layout/LinedList"/>
    <dgm:cxn modelId="{C9B5861A-2917-4A6A-82C4-5783F6E6D523}" type="presParOf" srcId="{CC4B08D5-994D-4E22-83A5-246EC53F75CC}" destId="{691AB05D-63FB-45A3-BFB8-EB62AF426D25}" srcOrd="3" destOrd="0" presId="urn:microsoft.com/office/officeart/2008/layout/LinedList"/>
    <dgm:cxn modelId="{0961745C-C491-4461-B3D7-45B8EF869E1C}" type="presParOf" srcId="{691AB05D-63FB-45A3-BFB8-EB62AF426D25}" destId="{2E5EBF43-6E35-4C67-A35F-D23A87120020}" srcOrd="0" destOrd="0" presId="urn:microsoft.com/office/officeart/2008/layout/LinedList"/>
    <dgm:cxn modelId="{912ABD6D-2BC3-4961-A8CC-EC064BA3CDE7}" type="presParOf" srcId="{691AB05D-63FB-45A3-BFB8-EB62AF426D25}" destId="{1608A501-6292-4034-A30B-9A4F4BE40D73}" srcOrd="1" destOrd="0" presId="urn:microsoft.com/office/officeart/2008/layout/LinedList"/>
    <dgm:cxn modelId="{DB3CD5BC-ECC7-4DD2-B95E-4FD21D43317D}" type="presParOf" srcId="{CC4B08D5-994D-4E22-83A5-246EC53F75CC}" destId="{195F0A5B-E5EA-4637-85B5-714E537C9A34}" srcOrd="4" destOrd="0" presId="urn:microsoft.com/office/officeart/2008/layout/LinedList"/>
    <dgm:cxn modelId="{0C46679C-DF89-43B3-BD63-4899EAF7A43F}" type="presParOf" srcId="{CC4B08D5-994D-4E22-83A5-246EC53F75CC}" destId="{5950CB4A-B16A-43F9-8CCC-B260FA9F91E4}" srcOrd="5" destOrd="0" presId="urn:microsoft.com/office/officeart/2008/layout/LinedList"/>
    <dgm:cxn modelId="{A0B9A8E8-415D-46D8-88C8-3A46D96D6D1A}" type="presParOf" srcId="{5950CB4A-B16A-43F9-8CCC-B260FA9F91E4}" destId="{DE7FC824-6EB7-4673-9B36-1EF505B8ACE6}" srcOrd="0" destOrd="0" presId="urn:microsoft.com/office/officeart/2008/layout/LinedList"/>
    <dgm:cxn modelId="{95766C0F-6520-4921-BD63-7E57A76C2404}" type="presParOf" srcId="{5950CB4A-B16A-43F9-8CCC-B260FA9F91E4}" destId="{54301AD1-9EE0-4B83-9464-1D4B55EAACF6}" srcOrd="1" destOrd="0" presId="urn:microsoft.com/office/officeart/2008/layout/LinedList"/>
    <dgm:cxn modelId="{C5572172-2535-49B0-88CD-5E786BC7D13A}" type="presParOf" srcId="{CC4B08D5-994D-4E22-83A5-246EC53F75CC}" destId="{8E0593A2-5F31-4D1F-B89A-27F37F0809DE}" srcOrd="6" destOrd="0" presId="urn:microsoft.com/office/officeart/2008/layout/LinedList"/>
    <dgm:cxn modelId="{1FDC3A71-B51A-4AC0-A152-5E5CA6926AE1}" type="presParOf" srcId="{CC4B08D5-994D-4E22-83A5-246EC53F75CC}" destId="{235A25EB-F25A-4664-8503-061E55158DFB}" srcOrd="7" destOrd="0" presId="urn:microsoft.com/office/officeart/2008/layout/LinedList"/>
    <dgm:cxn modelId="{91509C50-6961-43A8-B74F-7A6FD398B608}" type="presParOf" srcId="{235A25EB-F25A-4664-8503-061E55158DFB}" destId="{2D010E89-D43C-451D-AF01-FCD09D3CA2CF}" srcOrd="0" destOrd="0" presId="urn:microsoft.com/office/officeart/2008/layout/LinedList"/>
    <dgm:cxn modelId="{9969B840-A9DD-4829-ABF8-BD4D92F8CCD3}" type="presParOf" srcId="{235A25EB-F25A-4664-8503-061E55158DFB}" destId="{7D4D90FB-45E9-4770-8A48-FF1F69F8A3A2}" srcOrd="1" destOrd="0" presId="urn:microsoft.com/office/officeart/2008/layout/LinedList"/>
    <dgm:cxn modelId="{7A9A69B5-FB62-450A-86E2-2B76811D7A05}" type="presParOf" srcId="{CC4B08D5-994D-4E22-83A5-246EC53F75CC}" destId="{D3062CB5-478A-432D-8A92-4C1E51ABEBC6}" srcOrd="8" destOrd="0" presId="urn:microsoft.com/office/officeart/2008/layout/LinedList"/>
    <dgm:cxn modelId="{67D2938E-DE98-4516-8F6B-AF8093DDA8BE}" type="presParOf" srcId="{CC4B08D5-994D-4E22-83A5-246EC53F75CC}" destId="{7AC625B0-49A0-43CB-BBB3-458962201CF9}" srcOrd="9" destOrd="0" presId="urn:microsoft.com/office/officeart/2008/layout/LinedList"/>
    <dgm:cxn modelId="{71E778FF-5EF0-4326-810F-9F6B4827AAED}" type="presParOf" srcId="{7AC625B0-49A0-43CB-BBB3-458962201CF9}" destId="{C4D21D18-C3E8-4F5A-BDB0-CA40F4CA29FA}" srcOrd="0" destOrd="0" presId="urn:microsoft.com/office/officeart/2008/layout/LinedList"/>
    <dgm:cxn modelId="{A7ECF03A-4035-457A-91DC-166BD5EE8EA7}" type="presParOf" srcId="{7AC625B0-49A0-43CB-BBB3-458962201CF9}" destId="{46E077A6-8874-4271-9196-BBD6232B5AC5}" srcOrd="1" destOrd="0" presId="urn:microsoft.com/office/officeart/2008/layout/LinedList"/>
    <dgm:cxn modelId="{3B7E8763-CA23-4318-BB86-45CFFEDB7BBA}" type="presParOf" srcId="{CC4B08D5-994D-4E22-83A5-246EC53F75CC}" destId="{E5A65A22-AA06-4B27-BE9D-AA95671CDFA1}" srcOrd="10" destOrd="0" presId="urn:microsoft.com/office/officeart/2008/layout/LinedList"/>
    <dgm:cxn modelId="{9F44BC7B-858B-41DB-B567-FEFC50FADD53}" type="presParOf" srcId="{CC4B08D5-994D-4E22-83A5-246EC53F75CC}" destId="{3ECAB0F2-5D60-4A2B-89F5-61821016061E}" srcOrd="11" destOrd="0" presId="urn:microsoft.com/office/officeart/2008/layout/LinedList"/>
    <dgm:cxn modelId="{78D72341-124F-449D-A2F9-63D68D5E6EF0}" type="presParOf" srcId="{3ECAB0F2-5D60-4A2B-89F5-61821016061E}" destId="{8A1BF2FD-C87D-43BA-8080-A64C0B075290}" srcOrd="0" destOrd="0" presId="urn:microsoft.com/office/officeart/2008/layout/LinedList"/>
    <dgm:cxn modelId="{00CEC1FC-DE6D-4951-AB89-3D588E5CCA5D}" type="presParOf" srcId="{3ECAB0F2-5D60-4A2B-89F5-61821016061E}" destId="{5026C549-BC45-4A31-A552-5BFAFC43CE16}" srcOrd="1" destOrd="0" presId="urn:microsoft.com/office/officeart/2008/layout/LinedList"/>
    <dgm:cxn modelId="{5C0838DE-6156-4B58-8BD9-57603591B9A1}" type="presParOf" srcId="{CC4B08D5-994D-4E22-83A5-246EC53F75CC}" destId="{8F49C86E-1B69-40F3-B638-1EAF8EBECAE9}" srcOrd="12" destOrd="0" presId="urn:microsoft.com/office/officeart/2008/layout/LinedList"/>
    <dgm:cxn modelId="{6579B082-173D-4A78-A4C3-7FD860D475E0}" type="presParOf" srcId="{CC4B08D5-994D-4E22-83A5-246EC53F75CC}" destId="{4D6C0B02-F112-4C89-B19B-0144FADF7ADD}" srcOrd="13" destOrd="0" presId="urn:microsoft.com/office/officeart/2008/layout/LinedList"/>
    <dgm:cxn modelId="{AD03569D-C468-48EE-BE92-347FFA39D16C}" type="presParOf" srcId="{4D6C0B02-F112-4C89-B19B-0144FADF7ADD}" destId="{9C29F3C3-A372-4D1D-94C8-785E50FBBC9C}" srcOrd="0" destOrd="0" presId="urn:microsoft.com/office/officeart/2008/layout/LinedList"/>
    <dgm:cxn modelId="{A87EA538-331F-48D4-BC71-A44864DE7360}" type="presParOf" srcId="{4D6C0B02-F112-4C89-B19B-0144FADF7ADD}" destId="{616C6547-5CB2-48D4-8C7F-957F04D459E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8280DAE-9992-432D-B0A2-7CD5FFD1A80E}" type="doc">
      <dgm:prSet loTypeId="urn:microsoft.com/office/officeart/2008/layout/LinedList" loCatId="list" qsTypeId="urn:microsoft.com/office/officeart/2005/8/quickstyle/simple1#481" qsCatId="simple" csTypeId="urn:microsoft.com/office/officeart/2005/8/colors/accent1_2#283" csCatId="accent1"/>
      <dgm:spPr/>
      <dgm:t>
        <a:bodyPr/>
        <a:lstStyle/>
        <a:p>
          <a:endParaRPr lang="en-US"/>
        </a:p>
      </dgm:t>
    </dgm:pt>
    <dgm:pt modelId="{E9D61096-9952-4CDF-89F4-D10AF45D98DF}">
      <dgm:prSet/>
      <dgm:spPr/>
      <dgm:t>
        <a:bodyPr/>
        <a:lstStyle/>
        <a:p>
          <a:r>
            <a:rPr lang="sk-SK"/>
            <a:t>Veľmi praktická a často nedostatočne diskutovaná oblasť:</a:t>
          </a:r>
          <a:endParaRPr lang="en-US"/>
        </a:p>
      </dgm:t>
    </dgm:pt>
    <dgm:pt modelId="{6009D0BF-F148-425F-88F0-86520F1771B5}" type="parTrans" cxnId="{F0116837-3E08-4347-BF1A-77789DCDA53D}">
      <dgm:prSet/>
      <dgm:spPr/>
      <dgm:t>
        <a:bodyPr/>
        <a:lstStyle/>
        <a:p>
          <a:endParaRPr lang="en-US"/>
        </a:p>
      </dgm:t>
    </dgm:pt>
    <dgm:pt modelId="{D0348CAA-923C-44B4-83DF-4ADE7F2B043E}" type="sibTrans" cxnId="{F0116837-3E08-4347-BF1A-77789DCDA53D}">
      <dgm:prSet/>
      <dgm:spPr/>
      <dgm:t>
        <a:bodyPr/>
        <a:lstStyle/>
        <a:p>
          <a:endParaRPr lang="en-US"/>
        </a:p>
      </dgm:t>
    </dgm:pt>
    <dgm:pt modelId="{676B0463-1767-4D5F-A049-A18399320190}">
      <dgm:prSet/>
      <dgm:spPr/>
      <dgm:t>
        <a:bodyPr/>
        <a:lstStyle/>
        <a:p>
          <a:r>
            <a:rPr lang="sk-SK"/>
            <a:t>nedostatočný príjem energie </a:t>
          </a:r>
          <a:endParaRPr lang="en-US"/>
        </a:p>
      </dgm:t>
    </dgm:pt>
    <dgm:pt modelId="{2DD960A3-285A-401E-8D50-2058BA02C4CA}" type="parTrans" cxnId="{FEFCA819-7865-44BB-82B9-C716352E0364}">
      <dgm:prSet/>
      <dgm:spPr/>
      <dgm:t>
        <a:bodyPr/>
        <a:lstStyle/>
        <a:p>
          <a:endParaRPr lang="en-US"/>
        </a:p>
      </dgm:t>
    </dgm:pt>
    <dgm:pt modelId="{D2CDE45F-6E13-416E-9481-1E1EF3166ADF}" type="sibTrans" cxnId="{FEFCA819-7865-44BB-82B9-C716352E0364}">
      <dgm:prSet/>
      <dgm:spPr/>
      <dgm:t>
        <a:bodyPr/>
        <a:lstStyle/>
        <a:p>
          <a:endParaRPr lang="en-US"/>
        </a:p>
      </dgm:t>
    </dgm:pt>
    <dgm:pt modelId="{AD371F77-B18A-4F10-B880-B698E8A62AB0}">
      <dgm:prSet/>
      <dgm:spPr/>
      <dgm:t>
        <a:bodyPr/>
        <a:lstStyle/>
        <a:p>
          <a:r>
            <a:rPr lang="sk-SK"/>
            <a:t>nedostatok proteínov </a:t>
          </a:r>
          <a:endParaRPr lang="en-US"/>
        </a:p>
      </dgm:t>
    </dgm:pt>
    <dgm:pt modelId="{CE1427FA-C389-48C5-ABD7-59742D960139}" type="parTrans" cxnId="{0A83B99B-370D-484E-909D-E0A5DDE20C00}">
      <dgm:prSet/>
      <dgm:spPr/>
      <dgm:t>
        <a:bodyPr/>
        <a:lstStyle/>
        <a:p>
          <a:endParaRPr lang="en-US"/>
        </a:p>
      </dgm:t>
    </dgm:pt>
    <dgm:pt modelId="{304294A6-8B06-46FD-B673-51A32F3E9B66}" type="sibTrans" cxnId="{0A83B99B-370D-484E-909D-E0A5DDE20C00}">
      <dgm:prSet/>
      <dgm:spPr/>
      <dgm:t>
        <a:bodyPr/>
        <a:lstStyle/>
        <a:p>
          <a:endParaRPr lang="en-US"/>
        </a:p>
      </dgm:t>
    </dgm:pt>
    <dgm:pt modelId="{B549C523-13C6-402D-87DE-D22A1FD7963E}">
      <dgm:prSet/>
      <dgm:spPr/>
      <dgm:t>
        <a:bodyPr/>
        <a:lstStyle/>
        <a:p>
          <a:r>
            <a:rPr lang="sk-SK"/>
            <a:t>minerálne a vitamínové deficity </a:t>
          </a:r>
          <a:endParaRPr lang="en-US"/>
        </a:p>
      </dgm:t>
    </dgm:pt>
    <dgm:pt modelId="{2ADA4EF7-45EB-40F8-ABF1-4ECFC1AE04BC}" type="parTrans" cxnId="{3FE7B35D-F635-4DCF-8F3C-A2F8BF602F16}">
      <dgm:prSet/>
      <dgm:spPr/>
      <dgm:t>
        <a:bodyPr/>
        <a:lstStyle/>
        <a:p>
          <a:endParaRPr lang="en-US"/>
        </a:p>
      </dgm:t>
    </dgm:pt>
    <dgm:pt modelId="{C9263853-5A0D-4837-8663-2D2878A2DCA6}" type="sibTrans" cxnId="{3FE7B35D-F635-4DCF-8F3C-A2F8BF602F16}">
      <dgm:prSet/>
      <dgm:spPr/>
      <dgm:t>
        <a:bodyPr/>
        <a:lstStyle/>
        <a:p>
          <a:endParaRPr lang="en-US"/>
        </a:p>
      </dgm:t>
    </dgm:pt>
    <dgm:pt modelId="{8C98D264-14D0-4F14-AC73-D3D9EA7E62C7}">
      <dgm:prSet/>
      <dgm:spPr/>
      <dgm:t>
        <a:bodyPr/>
        <a:lstStyle/>
        <a:p>
          <a:r>
            <a:rPr lang="sk-SK"/>
            <a:t>kvalita vody </a:t>
          </a:r>
          <a:endParaRPr lang="en-US"/>
        </a:p>
      </dgm:t>
    </dgm:pt>
    <dgm:pt modelId="{E1D41D57-EE9D-45CE-AFC2-6139437C0B95}" type="parTrans" cxnId="{5E06F7F4-5CEB-434B-AF1A-CCC5520AC66F}">
      <dgm:prSet/>
      <dgm:spPr/>
      <dgm:t>
        <a:bodyPr/>
        <a:lstStyle/>
        <a:p>
          <a:endParaRPr lang="en-US"/>
        </a:p>
      </dgm:t>
    </dgm:pt>
    <dgm:pt modelId="{76C96437-B3FD-451A-A8D7-98D9E10D79E3}" type="sibTrans" cxnId="{5E06F7F4-5CEB-434B-AF1A-CCC5520AC66F}">
      <dgm:prSet/>
      <dgm:spPr/>
      <dgm:t>
        <a:bodyPr/>
        <a:lstStyle/>
        <a:p>
          <a:endParaRPr lang="en-US"/>
        </a:p>
      </dgm:t>
    </dgm:pt>
    <dgm:pt modelId="{E2C49B05-B8B2-479D-B8F0-6EDD445AAE1D}">
      <dgm:prSet/>
      <dgm:spPr/>
      <dgm:t>
        <a:bodyPr/>
        <a:lstStyle/>
        <a:p>
          <a:r>
            <a:rPr lang="sk-SK"/>
            <a:t>mykotoxíny </a:t>
          </a:r>
          <a:endParaRPr lang="en-US"/>
        </a:p>
      </dgm:t>
    </dgm:pt>
    <dgm:pt modelId="{A7DAD4A1-99AC-4777-BD15-BCF56A875A38}" type="parTrans" cxnId="{E0E09521-FD9F-46FF-B01E-DAE2BDB6F3BF}">
      <dgm:prSet/>
      <dgm:spPr/>
      <dgm:t>
        <a:bodyPr/>
        <a:lstStyle/>
        <a:p>
          <a:endParaRPr lang="en-US"/>
        </a:p>
      </dgm:t>
    </dgm:pt>
    <dgm:pt modelId="{3650B0BE-1C00-47F3-B6BB-2B6B510CCC72}" type="sibTrans" cxnId="{E0E09521-FD9F-46FF-B01E-DAE2BDB6F3BF}">
      <dgm:prSet/>
      <dgm:spPr/>
      <dgm:t>
        <a:bodyPr/>
        <a:lstStyle/>
        <a:p>
          <a:endParaRPr lang="en-US"/>
        </a:p>
      </dgm:t>
    </dgm:pt>
    <dgm:pt modelId="{0CC40E2C-BA7A-4433-A6C3-0347D71833EC}">
      <dgm:prSet/>
      <dgm:spPr/>
      <dgm:t>
        <a:bodyPr/>
        <a:lstStyle/>
        <a:p>
          <a:r>
            <a:rPr lang="sk-SK"/>
            <a:t>acidóza </a:t>
          </a:r>
          <a:endParaRPr lang="en-US"/>
        </a:p>
      </dgm:t>
    </dgm:pt>
    <dgm:pt modelId="{5336CA2E-B648-4888-B793-B4B350AB54DA}" type="parTrans" cxnId="{6BA58DB4-C000-4B67-9513-E5D8B9E99179}">
      <dgm:prSet/>
      <dgm:spPr/>
      <dgm:t>
        <a:bodyPr/>
        <a:lstStyle/>
        <a:p>
          <a:endParaRPr lang="en-US"/>
        </a:p>
      </dgm:t>
    </dgm:pt>
    <dgm:pt modelId="{8669B709-5DB5-4139-A021-7824B03F6693}" type="sibTrans" cxnId="{6BA58DB4-C000-4B67-9513-E5D8B9E99179}">
      <dgm:prSet/>
      <dgm:spPr/>
      <dgm:t>
        <a:bodyPr/>
        <a:lstStyle/>
        <a:p>
          <a:endParaRPr lang="en-US"/>
        </a:p>
      </dgm:t>
    </dgm:pt>
    <dgm:pt modelId="{3322D257-6E02-431E-8443-85EB2602FA27}">
      <dgm:prSet/>
      <dgm:spPr/>
      <dgm:t>
        <a:bodyPr/>
        <a:lstStyle/>
        <a:p>
          <a:r>
            <a:rPr lang="sk-SK"/>
            <a:t>retardácia rastu </a:t>
          </a:r>
          <a:endParaRPr lang="en-US"/>
        </a:p>
      </dgm:t>
    </dgm:pt>
    <dgm:pt modelId="{9CB99CE1-A7B3-4CB9-9D5A-C02A0BBB8008}" type="parTrans" cxnId="{CF0C1370-6979-4B90-B2A5-D5E49D1E3C04}">
      <dgm:prSet/>
      <dgm:spPr/>
      <dgm:t>
        <a:bodyPr/>
        <a:lstStyle/>
        <a:p>
          <a:endParaRPr lang="en-US"/>
        </a:p>
      </dgm:t>
    </dgm:pt>
    <dgm:pt modelId="{EE6125AD-8004-4E41-A109-7DA695E5D94A}" type="sibTrans" cxnId="{CF0C1370-6979-4B90-B2A5-D5E49D1E3C04}">
      <dgm:prSet/>
      <dgm:spPr/>
      <dgm:t>
        <a:bodyPr/>
        <a:lstStyle/>
        <a:p>
          <a:endParaRPr lang="en-US"/>
        </a:p>
      </dgm:t>
    </dgm:pt>
    <dgm:pt modelId="{BDBC8FF3-8663-455C-A883-09F951A0BCEF}">
      <dgm:prSet/>
      <dgm:spPr/>
      <dgm:t>
        <a:bodyPr/>
        <a:lstStyle/>
        <a:p>
          <a:r>
            <a:rPr lang="sk-SK" b="1"/>
            <a:t>Rast jalovíc</a:t>
          </a:r>
          <a:endParaRPr lang="en-US"/>
        </a:p>
      </dgm:t>
    </dgm:pt>
    <dgm:pt modelId="{637C64C8-7569-4EC0-9073-7658E96E4CC0}" type="parTrans" cxnId="{E57235B0-FECF-40E6-8F84-ED5ADB59DD0B}">
      <dgm:prSet/>
      <dgm:spPr/>
      <dgm:t>
        <a:bodyPr/>
        <a:lstStyle/>
        <a:p>
          <a:endParaRPr lang="en-US"/>
        </a:p>
      </dgm:t>
    </dgm:pt>
    <dgm:pt modelId="{9807F195-FF55-4C6F-97F0-5BA3E071C783}" type="sibTrans" cxnId="{E57235B0-FECF-40E6-8F84-ED5ADB59DD0B}">
      <dgm:prSet/>
      <dgm:spPr/>
      <dgm:t>
        <a:bodyPr/>
        <a:lstStyle/>
        <a:p>
          <a:endParaRPr lang="en-US"/>
        </a:p>
      </dgm:t>
    </dgm:pt>
    <dgm:pt modelId="{C5EF4460-3AD2-4C73-B658-683732B7E2B6}">
      <dgm:prSet/>
      <dgm:spPr/>
      <dgm:t>
        <a:bodyPr/>
        <a:lstStyle/>
        <a:p>
          <a:r>
            <a:rPr lang="sk-SK"/>
            <a:t>optimálne prírastky </a:t>
          </a:r>
          <a:endParaRPr lang="en-US"/>
        </a:p>
      </dgm:t>
    </dgm:pt>
    <dgm:pt modelId="{33990892-9DAE-402B-B086-963F10A26C82}" type="parTrans" cxnId="{A1349581-D6B7-4695-A2C8-D2C7619DDADC}">
      <dgm:prSet/>
      <dgm:spPr/>
      <dgm:t>
        <a:bodyPr/>
        <a:lstStyle/>
        <a:p>
          <a:endParaRPr lang="en-US"/>
        </a:p>
      </dgm:t>
    </dgm:pt>
    <dgm:pt modelId="{EA73E1D5-AD4A-43C8-B172-3EE3151B4E35}" type="sibTrans" cxnId="{A1349581-D6B7-4695-A2C8-D2C7619DDADC}">
      <dgm:prSet/>
      <dgm:spPr/>
      <dgm:t>
        <a:bodyPr/>
        <a:lstStyle/>
        <a:p>
          <a:endParaRPr lang="en-US"/>
        </a:p>
      </dgm:t>
    </dgm:pt>
    <dgm:pt modelId="{19C3B9BB-15F5-4CF5-8B2F-264153E23B5F}">
      <dgm:prSet/>
      <dgm:spPr/>
      <dgm:t>
        <a:bodyPr/>
        <a:lstStyle/>
        <a:p>
          <a:r>
            <a:rPr lang="sk-SK"/>
            <a:t>nadmerné alebo nedostatočné kondičné prírastky </a:t>
          </a:r>
          <a:endParaRPr lang="en-US"/>
        </a:p>
      </dgm:t>
    </dgm:pt>
    <dgm:pt modelId="{F5777401-C487-402B-9C3B-EE656FB3F68F}" type="parTrans" cxnId="{C459DDE4-22EA-475E-B46D-B0F7AFE4C60B}">
      <dgm:prSet/>
      <dgm:spPr/>
      <dgm:t>
        <a:bodyPr/>
        <a:lstStyle/>
        <a:p>
          <a:endParaRPr lang="en-US"/>
        </a:p>
      </dgm:t>
    </dgm:pt>
    <dgm:pt modelId="{157C577F-6AC2-4845-9F0B-60AF7E1239D3}" type="sibTrans" cxnId="{C459DDE4-22EA-475E-B46D-B0F7AFE4C60B}">
      <dgm:prSet/>
      <dgm:spPr/>
      <dgm:t>
        <a:bodyPr/>
        <a:lstStyle/>
        <a:p>
          <a:endParaRPr lang="en-US"/>
        </a:p>
      </dgm:t>
    </dgm:pt>
    <dgm:pt modelId="{0C50A3A9-4C2E-4283-AAC6-2F5F21A0A70A}">
      <dgm:prSet/>
      <dgm:spPr/>
      <dgm:t>
        <a:bodyPr/>
        <a:lstStyle/>
        <a:p>
          <a:r>
            <a:rPr lang="sk-SK"/>
            <a:t>vplyv výživy na budúcu reprodukciu a produkciu</a:t>
          </a:r>
          <a:endParaRPr lang="en-US"/>
        </a:p>
      </dgm:t>
    </dgm:pt>
    <dgm:pt modelId="{2B985D8F-FF42-47A5-9B69-6C52A80525D1}" type="parTrans" cxnId="{E5F978CF-3E71-4399-84B6-0ED3D3B1B81B}">
      <dgm:prSet/>
      <dgm:spPr/>
      <dgm:t>
        <a:bodyPr/>
        <a:lstStyle/>
        <a:p>
          <a:endParaRPr lang="en-US"/>
        </a:p>
      </dgm:t>
    </dgm:pt>
    <dgm:pt modelId="{2036A137-1E5D-4006-8FCF-62939D405F03}" type="sibTrans" cxnId="{E5F978CF-3E71-4399-84B6-0ED3D3B1B81B}">
      <dgm:prSet/>
      <dgm:spPr/>
      <dgm:t>
        <a:bodyPr/>
        <a:lstStyle/>
        <a:p>
          <a:endParaRPr lang="en-US"/>
        </a:p>
      </dgm:t>
    </dgm:pt>
    <dgm:pt modelId="{66CB2F21-F9C6-4F87-AA8C-15057C10E845}" type="pres">
      <dgm:prSet presAssocID="{08280DAE-9992-432D-B0A2-7CD5FFD1A80E}" presName="vert0" presStyleCnt="0">
        <dgm:presLayoutVars>
          <dgm:dir/>
          <dgm:animOne val="branch"/>
          <dgm:animLvl val="lvl"/>
        </dgm:presLayoutVars>
      </dgm:prSet>
      <dgm:spPr/>
    </dgm:pt>
    <dgm:pt modelId="{1702A859-317F-48B2-A11E-6394ED95AD08}" type="pres">
      <dgm:prSet presAssocID="{E9D61096-9952-4CDF-89F4-D10AF45D98DF}" presName="thickLine" presStyleLbl="alignNode1" presStyleIdx="0" presStyleCnt="12"/>
      <dgm:spPr/>
    </dgm:pt>
    <dgm:pt modelId="{8BC01990-1763-4621-A789-ECC9F6E591D4}" type="pres">
      <dgm:prSet presAssocID="{E9D61096-9952-4CDF-89F4-D10AF45D98DF}" presName="horz1" presStyleCnt="0"/>
      <dgm:spPr/>
    </dgm:pt>
    <dgm:pt modelId="{5037E8A4-4F43-4A23-87D3-192C1B8978E5}" type="pres">
      <dgm:prSet presAssocID="{E9D61096-9952-4CDF-89F4-D10AF45D98DF}" presName="tx1" presStyleLbl="revTx" presStyleIdx="0" presStyleCnt="12"/>
      <dgm:spPr/>
    </dgm:pt>
    <dgm:pt modelId="{66732F8C-8D35-47AD-B652-1AB8CCBCC7D8}" type="pres">
      <dgm:prSet presAssocID="{E9D61096-9952-4CDF-89F4-D10AF45D98DF}" presName="vert1" presStyleCnt="0"/>
      <dgm:spPr/>
    </dgm:pt>
    <dgm:pt modelId="{A08055FF-E1C6-4E1C-B312-2C73AD6100D2}" type="pres">
      <dgm:prSet presAssocID="{676B0463-1767-4D5F-A049-A18399320190}" presName="thickLine" presStyleLbl="alignNode1" presStyleIdx="1" presStyleCnt="12"/>
      <dgm:spPr/>
    </dgm:pt>
    <dgm:pt modelId="{64409F95-8D93-45A9-AF2A-043F2EA20C9C}" type="pres">
      <dgm:prSet presAssocID="{676B0463-1767-4D5F-A049-A18399320190}" presName="horz1" presStyleCnt="0"/>
      <dgm:spPr/>
    </dgm:pt>
    <dgm:pt modelId="{71B0EBA3-FA2D-4B93-A96F-665B205AD918}" type="pres">
      <dgm:prSet presAssocID="{676B0463-1767-4D5F-A049-A18399320190}" presName="tx1" presStyleLbl="revTx" presStyleIdx="1" presStyleCnt="12"/>
      <dgm:spPr/>
    </dgm:pt>
    <dgm:pt modelId="{D1069077-9152-497F-9F44-1E005197D3AF}" type="pres">
      <dgm:prSet presAssocID="{676B0463-1767-4D5F-A049-A18399320190}" presName="vert1" presStyleCnt="0"/>
      <dgm:spPr/>
    </dgm:pt>
    <dgm:pt modelId="{5CCEBCAA-A7DD-416F-9E7B-EFFAC17E2C92}" type="pres">
      <dgm:prSet presAssocID="{AD371F77-B18A-4F10-B880-B698E8A62AB0}" presName="thickLine" presStyleLbl="alignNode1" presStyleIdx="2" presStyleCnt="12"/>
      <dgm:spPr/>
    </dgm:pt>
    <dgm:pt modelId="{E00EDCF4-A4AA-45DD-844D-3C4A49647183}" type="pres">
      <dgm:prSet presAssocID="{AD371F77-B18A-4F10-B880-B698E8A62AB0}" presName="horz1" presStyleCnt="0"/>
      <dgm:spPr/>
    </dgm:pt>
    <dgm:pt modelId="{962C0024-0F1F-42E4-AAD5-B53028949AB9}" type="pres">
      <dgm:prSet presAssocID="{AD371F77-B18A-4F10-B880-B698E8A62AB0}" presName="tx1" presStyleLbl="revTx" presStyleIdx="2" presStyleCnt="12"/>
      <dgm:spPr/>
    </dgm:pt>
    <dgm:pt modelId="{8DF3B2CD-E5C3-4589-8EDE-7DA0D6843335}" type="pres">
      <dgm:prSet presAssocID="{AD371F77-B18A-4F10-B880-B698E8A62AB0}" presName="vert1" presStyleCnt="0"/>
      <dgm:spPr/>
    </dgm:pt>
    <dgm:pt modelId="{09A60ED2-0AAB-4631-A981-7B6073E1FEF5}" type="pres">
      <dgm:prSet presAssocID="{B549C523-13C6-402D-87DE-D22A1FD7963E}" presName="thickLine" presStyleLbl="alignNode1" presStyleIdx="3" presStyleCnt="12"/>
      <dgm:spPr/>
    </dgm:pt>
    <dgm:pt modelId="{847913DB-377F-476E-BC23-A8CD126F484A}" type="pres">
      <dgm:prSet presAssocID="{B549C523-13C6-402D-87DE-D22A1FD7963E}" presName="horz1" presStyleCnt="0"/>
      <dgm:spPr/>
    </dgm:pt>
    <dgm:pt modelId="{8084AC3D-97A9-47D9-A8C2-5C975B1CA504}" type="pres">
      <dgm:prSet presAssocID="{B549C523-13C6-402D-87DE-D22A1FD7963E}" presName="tx1" presStyleLbl="revTx" presStyleIdx="3" presStyleCnt="12"/>
      <dgm:spPr/>
    </dgm:pt>
    <dgm:pt modelId="{E72125FC-0C2B-4EE8-ACA0-21BE04B7FFE0}" type="pres">
      <dgm:prSet presAssocID="{B549C523-13C6-402D-87DE-D22A1FD7963E}" presName="vert1" presStyleCnt="0"/>
      <dgm:spPr/>
    </dgm:pt>
    <dgm:pt modelId="{C50B93A7-D56F-43D5-8880-0B6FCD08E9A4}" type="pres">
      <dgm:prSet presAssocID="{8C98D264-14D0-4F14-AC73-D3D9EA7E62C7}" presName="thickLine" presStyleLbl="alignNode1" presStyleIdx="4" presStyleCnt="12"/>
      <dgm:spPr/>
    </dgm:pt>
    <dgm:pt modelId="{74C84B60-F451-485A-AD85-B814734FCF5B}" type="pres">
      <dgm:prSet presAssocID="{8C98D264-14D0-4F14-AC73-D3D9EA7E62C7}" presName="horz1" presStyleCnt="0"/>
      <dgm:spPr/>
    </dgm:pt>
    <dgm:pt modelId="{67AD46D7-C870-404F-AB04-7687DDAD5DF4}" type="pres">
      <dgm:prSet presAssocID="{8C98D264-14D0-4F14-AC73-D3D9EA7E62C7}" presName="tx1" presStyleLbl="revTx" presStyleIdx="4" presStyleCnt="12"/>
      <dgm:spPr/>
    </dgm:pt>
    <dgm:pt modelId="{C8D47263-9616-4D2E-A3C0-2097F46456CA}" type="pres">
      <dgm:prSet presAssocID="{8C98D264-14D0-4F14-AC73-D3D9EA7E62C7}" presName="vert1" presStyleCnt="0"/>
      <dgm:spPr/>
    </dgm:pt>
    <dgm:pt modelId="{98591F38-ABA2-43E7-BAA9-B5723400F74C}" type="pres">
      <dgm:prSet presAssocID="{E2C49B05-B8B2-479D-B8F0-6EDD445AAE1D}" presName="thickLine" presStyleLbl="alignNode1" presStyleIdx="5" presStyleCnt="12"/>
      <dgm:spPr/>
    </dgm:pt>
    <dgm:pt modelId="{AACCDB65-8623-4BA2-91AB-CEE7EE58F506}" type="pres">
      <dgm:prSet presAssocID="{E2C49B05-B8B2-479D-B8F0-6EDD445AAE1D}" presName="horz1" presStyleCnt="0"/>
      <dgm:spPr/>
    </dgm:pt>
    <dgm:pt modelId="{B4EF9F35-73E5-49E3-91E0-0C176BF16B3B}" type="pres">
      <dgm:prSet presAssocID="{E2C49B05-B8B2-479D-B8F0-6EDD445AAE1D}" presName="tx1" presStyleLbl="revTx" presStyleIdx="5" presStyleCnt="12"/>
      <dgm:spPr/>
    </dgm:pt>
    <dgm:pt modelId="{D6EAA10E-F462-44B2-8253-B832D264E741}" type="pres">
      <dgm:prSet presAssocID="{E2C49B05-B8B2-479D-B8F0-6EDD445AAE1D}" presName="vert1" presStyleCnt="0"/>
      <dgm:spPr/>
    </dgm:pt>
    <dgm:pt modelId="{A5E09AEA-52B0-44F6-92AA-EBD91B23A3D5}" type="pres">
      <dgm:prSet presAssocID="{0CC40E2C-BA7A-4433-A6C3-0347D71833EC}" presName="thickLine" presStyleLbl="alignNode1" presStyleIdx="6" presStyleCnt="12"/>
      <dgm:spPr/>
    </dgm:pt>
    <dgm:pt modelId="{1BD7C9D1-745B-4DE2-86E8-BDF403E75B47}" type="pres">
      <dgm:prSet presAssocID="{0CC40E2C-BA7A-4433-A6C3-0347D71833EC}" presName="horz1" presStyleCnt="0"/>
      <dgm:spPr/>
    </dgm:pt>
    <dgm:pt modelId="{07C9FC5D-28AA-4CA2-8B3F-7780887470D8}" type="pres">
      <dgm:prSet presAssocID="{0CC40E2C-BA7A-4433-A6C3-0347D71833EC}" presName="tx1" presStyleLbl="revTx" presStyleIdx="6" presStyleCnt="12"/>
      <dgm:spPr/>
    </dgm:pt>
    <dgm:pt modelId="{D92C73C0-1B39-4A2F-8035-C4BD3A2AFEED}" type="pres">
      <dgm:prSet presAssocID="{0CC40E2C-BA7A-4433-A6C3-0347D71833EC}" presName="vert1" presStyleCnt="0"/>
      <dgm:spPr/>
    </dgm:pt>
    <dgm:pt modelId="{D6030B27-9BBE-4F70-AEEA-CE4E08C36E80}" type="pres">
      <dgm:prSet presAssocID="{3322D257-6E02-431E-8443-85EB2602FA27}" presName="thickLine" presStyleLbl="alignNode1" presStyleIdx="7" presStyleCnt="12"/>
      <dgm:spPr/>
    </dgm:pt>
    <dgm:pt modelId="{AF439EE2-56F6-4B1F-AE08-C74628BF156A}" type="pres">
      <dgm:prSet presAssocID="{3322D257-6E02-431E-8443-85EB2602FA27}" presName="horz1" presStyleCnt="0"/>
      <dgm:spPr/>
    </dgm:pt>
    <dgm:pt modelId="{E775E76A-0E17-4D06-88B7-538E709D8CDE}" type="pres">
      <dgm:prSet presAssocID="{3322D257-6E02-431E-8443-85EB2602FA27}" presName="tx1" presStyleLbl="revTx" presStyleIdx="7" presStyleCnt="12"/>
      <dgm:spPr/>
    </dgm:pt>
    <dgm:pt modelId="{614A2DFA-5958-450F-B430-28F21711CE5E}" type="pres">
      <dgm:prSet presAssocID="{3322D257-6E02-431E-8443-85EB2602FA27}" presName="vert1" presStyleCnt="0"/>
      <dgm:spPr/>
    </dgm:pt>
    <dgm:pt modelId="{EDA6A0DF-13E6-4F41-B05E-13369E41874B}" type="pres">
      <dgm:prSet presAssocID="{BDBC8FF3-8663-455C-A883-09F951A0BCEF}" presName="thickLine" presStyleLbl="alignNode1" presStyleIdx="8" presStyleCnt="12"/>
      <dgm:spPr/>
    </dgm:pt>
    <dgm:pt modelId="{A8952607-A2C5-46BA-8727-35CDA1994583}" type="pres">
      <dgm:prSet presAssocID="{BDBC8FF3-8663-455C-A883-09F951A0BCEF}" presName="horz1" presStyleCnt="0"/>
      <dgm:spPr/>
    </dgm:pt>
    <dgm:pt modelId="{14C8AE9B-2A4E-41E5-B439-7FF553A7B009}" type="pres">
      <dgm:prSet presAssocID="{BDBC8FF3-8663-455C-A883-09F951A0BCEF}" presName="tx1" presStyleLbl="revTx" presStyleIdx="8" presStyleCnt="12"/>
      <dgm:spPr/>
    </dgm:pt>
    <dgm:pt modelId="{A8A69D6E-F8B5-4F21-96B4-B06738EF60EB}" type="pres">
      <dgm:prSet presAssocID="{BDBC8FF3-8663-455C-A883-09F951A0BCEF}" presName="vert1" presStyleCnt="0"/>
      <dgm:spPr/>
    </dgm:pt>
    <dgm:pt modelId="{739FC233-7152-40ED-88CB-80469910229D}" type="pres">
      <dgm:prSet presAssocID="{C5EF4460-3AD2-4C73-B658-683732B7E2B6}" presName="thickLine" presStyleLbl="alignNode1" presStyleIdx="9" presStyleCnt="12"/>
      <dgm:spPr/>
    </dgm:pt>
    <dgm:pt modelId="{A29FCA94-4F0B-4930-B0A3-7C2011317343}" type="pres">
      <dgm:prSet presAssocID="{C5EF4460-3AD2-4C73-B658-683732B7E2B6}" presName="horz1" presStyleCnt="0"/>
      <dgm:spPr/>
    </dgm:pt>
    <dgm:pt modelId="{4661E0F0-39AB-4262-8667-D8F8B74FE836}" type="pres">
      <dgm:prSet presAssocID="{C5EF4460-3AD2-4C73-B658-683732B7E2B6}" presName="tx1" presStyleLbl="revTx" presStyleIdx="9" presStyleCnt="12"/>
      <dgm:spPr/>
    </dgm:pt>
    <dgm:pt modelId="{BAB2975F-0B26-44D0-96E8-20634CA69A98}" type="pres">
      <dgm:prSet presAssocID="{C5EF4460-3AD2-4C73-B658-683732B7E2B6}" presName="vert1" presStyleCnt="0"/>
      <dgm:spPr/>
    </dgm:pt>
    <dgm:pt modelId="{AE0313BD-688F-48AF-B35C-1A6A1814A1CA}" type="pres">
      <dgm:prSet presAssocID="{19C3B9BB-15F5-4CF5-8B2F-264153E23B5F}" presName="thickLine" presStyleLbl="alignNode1" presStyleIdx="10" presStyleCnt="12"/>
      <dgm:spPr/>
    </dgm:pt>
    <dgm:pt modelId="{13C3A99B-6B95-4461-8AD2-0A6C50198FC0}" type="pres">
      <dgm:prSet presAssocID="{19C3B9BB-15F5-4CF5-8B2F-264153E23B5F}" presName="horz1" presStyleCnt="0"/>
      <dgm:spPr/>
    </dgm:pt>
    <dgm:pt modelId="{DC2D0FE3-D335-415D-AF15-EB2201C22E62}" type="pres">
      <dgm:prSet presAssocID="{19C3B9BB-15F5-4CF5-8B2F-264153E23B5F}" presName="tx1" presStyleLbl="revTx" presStyleIdx="10" presStyleCnt="12"/>
      <dgm:spPr/>
    </dgm:pt>
    <dgm:pt modelId="{0AA1EA4E-9E27-482F-A8FB-38F914D8278C}" type="pres">
      <dgm:prSet presAssocID="{19C3B9BB-15F5-4CF5-8B2F-264153E23B5F}" presName="vert1" presStyleCnt="0"/>
      <dgm:spPr/>
    </dgm:pt>
    <dgm:pt modelId="{F5E135E6-6757-4D1D-80B1-05A43AAE5C79}" type="pres">
      <dgm:prSet presAssocID="{0C50A3A9-4C2E-4283-AAC6-2F5F21A0A70A}" presName="thickLine" presStyleLbl="alignNode1" presStyleIdx="11" presStyleCnt="12"/>
      <dgm:spPr/>
    </dgm:pt>
    <dgm:pt modelId="{58C61E4C-0787-4E3D-A8DA-1E1AD8353370}" type="pres">
      <dgm:prSet presAssocID="{0C50A3A9-4C2E-4283-AAC6-2F5F21A0A70A}" presName="horz1" presStyleCnt="0"/>
      <dgm:spPr/>
    </dgm:pt>
    <dgm:pt modelId="{51F39536-1FDB-4803-8EC0-ED648DBFF4B7}" type="pres">
      <dgm:prSet presAssocID="{0C50A3A9-4C2E-4283-AAC6-2F5F21A0A70A}" presName="tx1" presStyleLbl="revTx" presStyleIdx="11" presStyleCnt="12"/>
      <dgm:spPr/>
    </dgm:pt>
    <dgm:pt modelId="{7EE537D0-6500-4868-9B58-D93D5BED3E33}" type="pres">
      <dgm:prSet presAssocID="{0C50A3A9-4C2E-4283-AAC6-2F5F21A0A70A}" presName="vert1" presStyleCnt="0"/>
      <dgm:spPr/>
    </dgm:pt>
  </dgm:ptLst>
  <dgm:cxnLst>
    <dgm:cxn modelId="{158CB700-9039-4068-83C0-7824050748D6}" type="presOf" srcId="{19C3B9BB-15F5-4CF5-8B2F-264153E23B5F}" destId="{DC2D0FE3-D335-415D-AF15-EB2201C22E62}" srcOrd="0" destOrd="0" presId="urn:microsoft.com/office/officeart/2008/layout/LinedList"/>
    <dgm:cxn modelId="{26C7650F-4BD1-4F5F-8EB4-2C7AF80B9D3C}" type="presOf" srcId="{08280DAE-9992-432D-B0A2-7CD5FFD1A80E}" destId="{66CB2F21-F9C6-4F87-AA8C-15057C10E845}" srcOrd="0" destOrd="0" presId="urn:microsoft.com/office/officeart/2008/layout/LinedList"/>
    <dgm:cxn modelId="{FEFCA819-7865-44BB-82B9-C716352E0364}" srcId="{08280DAE-9992-432D-B0A2-7CD5FFD1A80E}" destId="{676B0463-1767-4D5F-A049-A18399320190}" srcOrd="1" destOrd="0" parTransId="{2DD960A3-285A-401E-8D50-2058BA02C4CA}" sibTransId="{D2CDE45F-6E13-416E-9481-1E1EF3166ADF}"/>
    <dgm:cxn modelId="{EE63C41C-C1BE-47D2-9433-CE78783517EC}" type="presOf" srcId="{E2C49B05-B8B2-479D-B8F0-6EDD445AAE1D}" destId="{B4EF9F35-73E5-49E3-91E0-0C176BF16B3B}" srcOrd="0" destOrd="0" presId="urn:microsoft.com/office/officeart/2008/layout/LinedList"/>
    <dgm:cxn modelId="{E0E09521-FD9F-46FF-B01E-DAE2BDB6F3BF}" srcId="{08280DAE-9992-432D-B0A2-7CD5FFD1A80E}" destId="{E2C49B05-B8B2-479D-B8F0-6EDD445AAE1D}" srcOrd="5" destOrd="0" parTransId="{A7DAD4A1-99AC-4777-BD15-BCF56A875A38}" sibTransId="{3650B0BE-1C00-47F3-B6BB-2B6B510CCC72}"/>
    <dgm:cxn modelId="{86F2322C-57FD-43F5-884C-59C047C262A7}" type="presOf" srcId="{BDBC8FF3-8663-455C-A883-09F951A0BCEF}" destId="{14C8AE9B-2A4E-41E5-B439-7FF553A7B009}" srcOrd="0" destOrd="0" presId="urn:microsoft.com/office/officeart/2008/layout/LinedList"/>
    <dgm:cxn modelId="{F0116837-3E08-4347-BF1A-77789DCDA53D}" srcId="{08280DAE-9992-432D-B0A2-7CD5FFD1A80E}" destId="{E9D61096-9952-4CDF-89F4-D10AF45D98DF}" srcOrd="0" destOrd="0" parTransId="{6009D0BF-F148-425F-88F0-86520F1771B5}" sibTransId="{D0348CAA-923C-44B4-83DF-4ADE7F2B043E}"/>
    <dgm:cxn modelId="{3FE7B35D-F635-4DCF-8F3C-A2F8BF602F16}" srcId="{08280DAE-9992-432D-B0A2-7CD5FFD1A80E}" destId="{B549C523-13C6-402D-87DE-D22A1FD7963E}" srcOrd="3" destOrd="0" parTransId="{2ADA4EF7-45EB-40F8-ABF1-4ECFC1AE04BC}" sibTransId="{C9263853-5A0D-4837-8663-2D2878A2DCA6}"/>
    <dgm:cxn modelId="{01FFB44D-9937-4C64-97BF-64A9DF802864}" type="presOf" srcId="{3322D257-6E02-431E-8443-85EB2602FA27}" destId="{E775E76A-0E17-4D06-88B7-538E709D8CDE}" srcOrd="0" destOrd="0" presId="urn:microsoft.com/office/officeart/2008/layout/LinedList"/>
    <dgm:cxn modelId="{CF0C1370-6979-4B90-B2A5-D5E49D1E3C04}" srcId="{08280DAE-9992-432D-B0A2-7CD5FFD1A80E}" destId="{3322D257-6E02-431E-8443-85EB2602FA27}" srcOrd="7" destOrd="0" parTransId="{9CB99CE1-A7B3-4CB9-9D5A-C02A0BBB8008}" sibTransId="{EE6125AD-8004-4E41-A109-7DA695E5D94A}"/>
    <dgm:cxn modelId="{AE6F705A-6518-4AFD-BF83-3B69C2EF73A5}" type="presOf" srcId="{AD371F77-B18A-4F10-B880-B698E8A62AB0}" destId="{962C0024-0F1F-42E4-AAD5-B53028949AB9}" srcOrd="0" destOrd="0" presId="urn:microsoft.com/office/officeart/2008/layout/LinedList"/>
    <dgm:cxn modelId="{6432AA7A-9F21-4384-A3D5-EC3AC777A076}" type="presOf" srcId="{B549C523-13C6-402D-87DE-D22A1FD7963E}" destId="{8084AC3D-97A9-47D9-A8C2-5C975B1CA504}" srcOrd="0" destOrd="0" presId="urn:microsoft.com/office/officeart/2008/layout/LinedList"/>
    <dgm:cxn modelId="{A1349581-D6B7-4695-A2C8-D2C7619DDADC}" srcId="{08280DAE-9992-432D-B0A2-7CD5FFD1A80E}" destId="{C5EF4460-3AD2-4C73-B658-683732B7E2B6}" srcOrd="9" destOrd="0" parTransId="{33990892-9DAE-402B-B086-963F10A26C82}" sibTransId="{EA73E1D5-AD4A-43C8-B172-3EE3151B4E35}"/>
    <dgm:cxn modelId="{BF8A3785-602D-476A-B466-5A696313752B}" type="presOf" srcId="{C5EF4460-3AD2-4C73-B658-683732B7E2B6}" destId="{4661E0F0-39AB-4262-8667-D8F8B74FE836}" srcOrd="0" destOrd="0" presId="urn:microsoft.com/office/officeart/2008/layout/LinedList"/>
    <dgm:cxn modelId="{F819C78B-0558-4063-AAF7-5F9A4C50C81B}" type="presOf" srcId="{8C98D264-14D0-4F14-AC73-D3D9EA7E62C7}" destId="{67AD46D7-C870-404F-AB04-7687DDAD5DF4}" srcOrd="0" destOrd="0" presId="urn:microsoft.com/office/officeart/2008/layout/LinedList"/>
    <dgm:cxn modelId="{0A83B99B-370D-484E-909D-E0A5DDE20C00}" srcId="{08280DAE-9992-432D-B0A2-7CD5FFD1A80E}" destId="{AD371F77-B18A-4F10-B880-B698E8A62AB0}" srcOrd="2" destOrd="0" parTransId="{CE1427FA-C389-48C5-ABD7-59742D960139}" sibTransId="{304294A6-8B06-46FD-B673-51A32F3E9B66}"/>
    <dgm:cxn modelId="{E57235B0-FECF-40E6-8F84-ED5ADB59DD0B}" srcId="{08280DAE-9992-432D-B0A2-7CD5FFD1A80E}" destId="{BDBC8FF3-8663-455C-A883-09F951A0BCEF}" srcOrd="8" destOrd="0" parTransId="{637C64C8-7569-4EC0-9073-7658E96E4CC0}" sibTransId="{9807F195-FF55-4C6F-97F0-5BA3E071C783}"/>
    <dgm:cxn modelId="{6BA58DB4-C000-4B67-9513-E5D8B9E99179}" srcId="{08280DAE-9992-432D-B0A2-7CD5FFD1A80E}" destId="{0CC40E2C-BA7A-4433-A6C3-0347D71833EC}" srcOrd="6" destOrd="0" parTransId="{5336CA2E-B648-4888-B793-B4B350AB54DA}" sibTransId="{8669B709-5DB5-4139-A021-7824B03F6693}"/>
    <dgm:cxn modelId="{5F5820B5-F21F-4BA1-A8A0-EF99BC698C0B}" type="presOf" srcId="{0CC40E2C-BA7A-4433-A6C3-0347D71833EC}" destId="{07C9FC5D-28AA-4CA2-8B3F-7780887470D8}" srcOrd="0" destOrd="0" presId="urn:microsoft.com/office/officeart/2008/layout/LinedList"/>
    <dgm:cxn modelId="{A79B8BC2-AB36-45BD-A0BA-413A8B80735E}" type="presOf" srcId="{0C50A3A9-4C2E-4283-AAC6-2F5F21A0A70A}" destId="{51F39536-1FDB-4803-8EC0-ED648DBFF4B7}" srcOrd="0" destOrd="0" presId="urn:microsoft.com/office/officeart/2008/layout/LinedList"/>
    <dgm:cxn modelId="{AF7D78C9-4DCA-4608-83B5-A08D588E978F}" type="presOf" srcId="{E9D61096-9952-4CDF-89F4-D10AF45D98DF}" destId="{5037E8A4-4F43-4A23-87D3-192C1B8978E5}" srcOrd="0" destOrd="0" presId="urn:microsoft.com/office/officeart/2008/layout/LinedList"/>
    <dgm:cxn modelId="{E5F978CF-3E71-4399-84B6-0ED3D3B1B81B}" srcId="{08280DAE-9992-432D-B0A2-7CD5FFD1A80E}" destId="{0C50A3A9-4C2E-4283-AAC6-2F5F21A0A70A}" srcOrd="11" destOrd="0" parTransId="{2B985D8F-FF42-47A5-9B69-6C52A80525D1}" sibTransId="{2036A137-1E5D-4006-8FCF-62939D405F03}"/>
    <dgm:cxn modelId="{C459DDE4-22EA-475E-B46D-B0F7AFE4C60B}" srcId="{08280DAE-9992-432D-B0A2-7CD5FFD1A80E}" destId="{19C3B9BB-15F5-4CF5-8B2F-264153E23B5F}" srcOrd="10" destOrd="0" parTransId="{F5777401-C487-402B-9C3B-EE656FB3F68F}" sibTransId="{157C577F-6AC2-4845-9F0B-60AF7E1239D3}"/>
    <dgm:cxn modelId="{BCE24DEE-00AE-4886-AA9D-72524CBADB66}" type="presOf" srcId="{676B0463-1767-4D5F-A049-A18399320190}" destId="{71B0EBA3-FA2D-4B93-A96F-665B205AD918}" srcOrd="0" destOrd="0" presId="urn:microsoft.com/office/officeart/2008/layout/LinedList"/>
    <dgm:cxn modelId="{5E06F7F4-5CEB-434B-AF1A-CCC5520AC66F}" srcId="{08280DAE-9992-432D-B0A2-7CD5FFD1A80E}" destId="{8C98D264-14D0-4F14-AC73-D3D9EA7E62C7}" srcOrd="4" destOrd="0" parTransId="{E1D41D57-EE9D-45CE-AFC2-6139437C0B95}" sibTransId="{76C96437-B3FD-451A-A8D7-98D9E10D79E3}"/>
    <dgm:cxn modelId="{7DC8E2CF-AA91-4E46-BBA9-4E4790FEB4E2}" type="presParOf" srcId="{66CB2F21-F9C6-4F87-AA8C-15057C10E845}" destId="{1702A859-317F-48B2-A11E-6394ED95AD08}" srcOrd="0" destOrd="0" presId="urn:microsoft.com/office/officeart/2008/layout/LinedList"/>
    <dgm:cxn modelId="{8E723C0D-3E37-459D-AE88-9D88792FF095}" type="presParOf" srcId="{66CB2F21-F9C6-4F87-AA8C-15057C10E845}" destId="{8BC01990-1763-4621-A789-ECC9F6E591D4}" srcOrd="1" destOrd="0" presId="urn:microsoft.com/office/officeart/2008/layout/LinedList"/>
    <dgm:cxn modelId="{96E775C2-F375-407B-8AED-0C5A606C31E0}" type="presParOf" srcId="{8BC01990-1763-4621-A789-ECC9F6E591D4}" destId="{5037E8A4-4F43-4A23-87D3-192C1B8978E5}" srcOrd="0" destOrd="0" presId="urn:microsoft.com/office/officeart/2008/layout/LinedList"/>
    <dgm:cxn modelId="{A3EC0358-C0A3-439C-B980-803940C6608F}" type="presParOf" srcId="{8BC01990-1763-4621-A789-ECC9F6E591D4}" destId="{66732F8C-8D35-47AD-B652-1AB8CCBCC7D8}" srcOrd="1" destOrd="0" presId="urn:microsoft.com/office/officeart/2008/layout/LinedList"/>
    <dgm:cxn modelId="{00A529A1-E790-449A-9677-FB73FD9AB972}" type="presParOf" srcId="{66CB2F21-F9C6-4F87-AA8C-15057C10E845}" destId="{A08055FF-E1C6-4E1C-B312-2C73AD6100D2}" srcOrd="2" destOrd="0" presId="urn:microsoft.com/office/officeart/2008/layout/LinedList"/>
    <dgm:cxn modelId="{1DAA8D5F-9D17-4506-980F-EC418DBABF84}" type="presParOf" srcId="{66CB2F21-F9C6-4F87-AA8C-15057C10E845}" destId="{64409F95-8D93-45A9-AF2A-043F2EA20C9C}" srcOrd="3" destOrd="0" presId="urn:microsoft.com/office/officeart/2008/layout/LinedList"/>
    <dgm:cxn modelId="{EE38311D-95F7-46C2-91C6-12C28BE59CB1}" type="presParOf" srcId="{64409F95-8D93-45A9-AF2A-043F2EA20C9C}" destId="{71B0EBA3-FA2D-4B93-A96F-665B205AD918}" srcOrd="0" destOrd="0" presId="urn:microsoft.com/office/officeart/2008/layout/LinedList"/>
    <dgm:cxn modelId="{9C1181A8-8FA7-46FB-99BD-7411B70B00F3}" type="presParOf" srcId="{64409F95-8D93-45A9-AF2A-043F2EA20C9C}" destId="{D1069077-9152-497F-9F44-1E005197D3AF}" srcOrd="1" destOrd="0" presId="urn:microsoft.com/office/officeart/2008/layout/LinedList"/>
    <dgm:cxn modelId="{B012FCA9-6BBA-47B0-B9BB-74D5B572C152}" type="presParOf" srcId="{66CB2F21-F9C6-4F87-AA8C-15057C10E845}" destId="{5CCEBCAA-A7DD-416F-9E7B-EFFAC17E2C92}" srcOrd="4" destOrd="0" presId="urn:microsoft.com/office/officeart/2008/layout/LinedList"/>
    <dgm:cxn modelId="{9D3549C7-725D-41D6-95CC-63F52D5E9D38}" type="presParOf" srcId="{66CB2F21-F9C6-4F87-AA8C-15057C10E845}" destId="{E00EDCF4-A4AA-45DD-844D-3C4A49647183}" srcOrd="5" destOrd="0" presId="urn:microsoft.com/office/officeart/2008/layout/LinedList"/>
    <dgm:cxn modelId="{4362FAEB-F18B-4A84-90FF-24F27BC17FB2}" type="presParOf" srcId="{E00EDCF4-A4AA-45DD-844D-3C4A49647183}" destId="{962C0024-0F1F-42E4-AAD5-B53028949AB9}" srcOrd="0" destOrd="0" presId="urn:microsoft.com/office/officeart/2008/layout/LinedList"/>
    <dgm:cxn modelId="{7037F262-F345-4B23-9C70-09B0F12018C0}" type="presParOf" srcId="{E00EDCF4-A4AA-45DD-844D-3C4A49647183}" destId="{8DF3B2CD-E5C3-4589-8EDE-7DA0D6843335}" srcOrd="1" destOrd="0" presId="urn:microsoft.com/office/officeart/2008/layout/LinedList"/>
    <dgm:cxn modelId="{97E25553-6B77-494D-840F-AE449B6B35AC}" type="presParOf" srcId="{66CB2F21-F9C6-4F87-AA8C-15057C10E845}" destId="{09A60ED2-0AAB-4631-A981-7B6073E1FEF5}" srcOrd="6" destOrd="0" presId="urn:microsoft.com/office/officeart/2008/layout/LinedList"/>
    <dgm:cxn modelId="{77D6FB02-E0B7-4117-80A8-1A6054B6254B}" type="presParOf" srcId="{66CB2F21-F9C6-4F87-AA8C-15057C10E845}" destId="{847913DB-377F-476E-BC23-A8CD126F484A}" srcOrd="7" destOrd="0" presId="urn:microsoft.com/office/officeart/2008/layout/LinedList"/>
    <dgm:cxn modelId="{DFF25C20-8B74-4A56-9D79-BDA5CD0B82BB}" type="presParOf" srcId="{847913DB-377F-476E-BC23-A8CD126F484A}" destId="{8084AC3D-97A9-47D9-A8C2-5C975B1CA504}" srcOrd="0" destOrd="0" presId="urn:microsoft.com/office/officeart/2008/layout/LinedList"/>
    <dgm:cxn modelId="{05C60333-900E-4536-9C8F-0668ED3DA1D6}" type="presParOf" srcId="{847913DB-377F-476E-BC23-A8CD126F484A}" destId="{E72125FC-0C2B-4EE8-ACA0-21BE04B7FFE0}" srcOrd="1" destOrd="0" presId="urn:microsoft.com/office/officeart/2008/layout/LinedList"/>
    <dgm:cxn modelId="{74B4C936-3AEC-409B-A7E0-885990AE20C4}" type="presParOf" srcId="{66CB2F21-F9C6-4F87-AA8C-15057C10E845}" destId="{C50B93A7-D56F-43D5-8880-0B6FCD08E9A4}" srcOrd="8" destOrd="0" presId="urn:microsoft.com/office/officeart/2008/layout/LinedList"/>
    <dgm:cxn modelId="{E680E9BC-1018-45E5-A04D-C66C8C9A8672}" type="presParOf" srcId="{66CB2F21-F9C6-4F87-AA8C-15057C10E845}" destId="{74C84B60-F451-485A-AD85-B814734FCF5B}" srcOrd="9" destOrd="0" presId="urn:microsoft.com/office/officeart/2008/layout/LinedList"/>
    <dgm:cxn modelId="{DDF0E4C6-DFC4-40AD-9514-549BAE7DBF93}" type="presParOf" srcId="{74C84B60-F451-485A-AD85-B814734FCF5B}" destId="{67AD46D7-C870-404F-AB04-7687DDAD5DF4}" srcOrd="0" destOrd="0" presId="urn:microsoft.com/office/officeart/2008/layout/LinedList"/>
    <dgm:cxn modelId="{E07749DC-97E9-40D3-8A8C-7EFE16897AB3}" type="presParOf" srcId="{74C84B60-F451-485A-AD85-B814734FCF5B}" destId="{C8D47263-9616-4D2E-A3C0-2097F46456CA}" srcOrd="1" destOrd="0" presId="urn:microsoft.com/office/officeart/2008/layout/LinedList"/>
    <dgm:cxn modelId="{E6C323F9-47BD-4824-9106-D91FB7937145}" type="presParOf" srcId="{66CB2F21-F9C6-4F87-AA8C-15057C10E845}" destId="{98591F38-ABA2-43E7-BAA9-B5723400F74C}" srcOrd="10" destOrd="0" presId="urn:microsoft.com/office/officeart/2008/layout/LinedList"/>
    <dgm:cxn modelId="{D86F1977-C39E-4D55-9F5F-1888CE35C3FB}" type="presParOf" srcId="{66CB2F21-F9C6-4F87-AA8C-15057C10E845}" destId="{AACCDB65-8623-4BA2-91AB-CEE7EE58F506}" srcOrd="11" destOrd="0" presId="urn:microsoft.com/office/officeart/2008/layout/LinedList"/>
    <dgm:cxn modelId="{5129FA54-D12F-4ECA-B92A-E141AC750944}" type="presParOf" srcId="{AACCDB65-8623-4BA2-91AB-CEE7EE58F506}" destId="{B4EF9F35-73E5-49E3-91E0-0C176BF16B3B}" srcOrd="0" destOrd="0" presId="urn:microsoft.com/office/officeart/2008/layout/LinedList"/>
    <dgm:cxn modelId="{632E7897-3F56-46C9-81BF-FB63975418DA}" type="presParOf" srcId="{AACCDB65-8623-4BA2-91AB-CEE7EE58F506}" destId="{D6EAA10E-F462-44B2-8253-B832D264E741}" srcOrd="1" destOrd="0" presId="urn:microsoft.com/office/officeart/2008/layout/LinedList"/>
    <dgm:cxn modelId="{F3D89B49-44CD-418D-B50E-B65E37CBD45F}" type="presParOf" srcId="{66CB2F21-F9C6-4F87-AA8C-15057C10E845}" destId="{A5E09AEA-52B0-44F6-92AA-EBD91B23A3D5}" srcOrd="12" destOrd="0" presId="urn:microsoft.com/office/officeart/2008/layout/LinedList"/>
    <dgm:cxn modelId="{7834A210-1B73-463E-AABA-1D5A3BE2E2DF}" type="presParOf" srcId="{66CB2F21-F9C6-4F87-AA8C-15057C10E845}" destId="{1BD7C9D1-745B-4DE2-86E8-BDF403E75B47}" srcOrd="13" destOrd="0" presId="urn:microsoft.com/office/officeart/2008/layout/LinedList"/>
    <dgm:cxn modelId="{579993AD-E096-4C78-8B8A-74BC3A4DD457}" type="presParOf" srcId="{1BD7C9D1-745B-4DE2-86E8-BDF403E75B47}" destId="{07C9FC5D-28AA-4CA2-8B3F-7780887470D8}" srcOrd="0" destOrd="0" presId="urn:microsoft.com/office/officeart/2008/layout/LinedList"/>
    <dgm:cxn modelId="{FC5AC0A9-253F-41AD-BA47-CF2DA9AAC2AC}" type="presParOf" srcId="{1BD7C9D1-745B-4DE2-86E8-BDF403E75B47}" destId="{D92C73C0-1B39-4A2F-8035-C4BD3A2AFEED}" srcOrd="1" destOrd="0" presId="urn:microsoft.com/office/officeart/2008/layout/LinedList"/>
    <dgm:cxn modelId="{F56B4C33-A7AF-40D0-8BAE-503F4FFD3164}" type="presParOf" srcId="{66CB2F21-F9C6-4F87-AA8C-15057C10E845}" destId="{D6030B27-9BBE-4F70-AEEA-CE4E08C36E80}" srcOrd="14" destOrd="0" presId="urn:microsoft.com/office/officeart/2008/layout/LinedList"/>
    <dgm:cxn modelId="{E4925F60-9D5B-4762-B599-58FC685E50BF}" type="presParOf" srcId="{66CB2F21-F9C6-4F87-AA8C-15057C10E845}" destId="{AF439EE2-56F6-4B1F-AE08-C74628BF156A}" srcOrd="15" destOrd="0" presId="urn:microsoft.com/office/officeart/2008/layout/LinedList"/>
    <dgm:cxn modelId="{1DD5DA8D-7AE1-45A2-BA4E-D14E0B0C050F}" type="presParOf" srcId="{AF439EE2-56F6-4B1F-AE08-C74628BF156A}" destId="{E775E76A-0E17-4D06-88B7-538E709D8CDE}" srcOrd="0" destOrd="0" presId="urn:microsoft.com/office/officeart/2008/layout/LinedList"/>
    <dgm:cxn modelId="{3C9201CD-9A6C-4FBA-A722-5269E75470B9}" type="presParOf" srcId="{AF439EE2-56F6-4B1F-AE08-C74628BF156A}" destId="{614A2DFA-5958-450F-B430-28F21711CE5E}" srcOrd="1" destOrd="0" presId="urn:microsoft.com/office/officeart/2008/layout/LinedList"/>
    <dgm:cxn modelId="{7068AA2B-9C97-4CC2-9C18-DE2622653E22}" type="presParOf" srcId="{66CB2F21-F9C6-4F87-AA8C-15057C10E845}" destId="{EDA6A0DF-13E6-4F41-B05E-13369E41874B}" srcOrd="16" destOrd="0" presId="urn:microsoft.com/office/officeart/2008/layout/LinedList"/>
    <dgm:cxn modelId="{F4FDAE53-F2FA-4553-94F6-BC614522E847}" type="presParOf" srcId="{66CB2F21-F9C6-4F87-AA8C-15057C10E845}" destId="{A8952607-A2C5-46BA-8727-35CDA1994583}" srcOrd="17" destOrd="0" presId="urn:microsoft.com/office/officeart/2008/layout/LinedList"/>
    <dgm:cxn modelId="{3E3C821D-AD6E-4FC9-B941-D87D66D93336}" type="presParOf" srcId="{A8952607-A2C5-46BA-8727-35CDA1994583}" destId="{14C8AE9B-2A4E-41E5-B439-7FF553A7B009}" srcOrd="0" destOrd="0" presId="urn:microsoft.com/office/officeart/2008/layout/LinedList"/>
    <dgm:cxn modelId="{01F7F28D-4B14-4FB1-9AD0-664BE541CE84}" type="presParOf" srcId="{A8952607-A2C5-46BA-8727-35CDA1994583}" destId="{A8A69D6E-F8B5-4F21-96B4-B06738EF60EB}" srcOrd="1" destOrd="0" presId="urn:microsoft.com/office/officeart/2008/layout/LinedList"/>
    <dgm:cxn modelId="{E0FE7856-0966-4527-8A83-FD8845366B60}" type="presParOf" srcId="{66CB2F21-F9C6-4F87-AA8C-15057C10E845}" destId="{739FC233-7152-40ED-88CB-80469910229D}" srcOrd="18" destOrd="0" presId="urn:microsoft.com/office/officeart/2008/layout/LinedList"/>
    <dgm:cxn modelId="{41DB638D-7825-4ABE-90FB-A0695E7AB787}" type="presParOf" srcId="{66CB2F21-F9C6-4F87-AA8C-15057C10E845}" destId="{A29FCA94-4F0B-4930-B0A3-7C2011317343}" srcOrd="19" destOrd="0" presId="urn:microsoft.com/office/officeart/2008/layout/LinedList"/>
    <dgm:cxn modelId="{8B9368B2-82DB-4BFB-81BD-525C60CBDEE3}" type="presParOf" srcId="{A29FCA94-4F0B-4930-B0A3-7C2011317343}" destId="{4661E0F0-39AB-4262-8667-D8F8B74FE836}" srcOrd="0" destOrd="0" presId="urn:microsoft.com/office/officeart/2008/layout/LinedList"/>
    <dgm:cxn modelId="{44818369-B144-4CBF-87A1-A17D9C7450AB}" type="presParOf" srcId="{A29FCA94-4F0B-4930-B0A3-7C2011317343}" destId="{BAB2975F-0B26-44D0-96E8-20634CA69A98}" srcOrd="1" destOrd="0" presId="urn:microsoft.com/office/officeart/2008/layout/LinedList"/>
    <dgm:cxn modelId="{E71C3853-4364-4B68-AD61-75944F55782D}" type="presParOf" srcId="{66CB2F21-F9C6-4F87-AA8C-15057C10E845}" destId="{AE0313BD-688F-48AF-B35C-1A6A1814A1CA}" srcOrd="20" destOrd="0" presId="urn:microsoft.com/office/officeart/2008/layout/LinedList"/>
    <dgm:cxn modelId="{E3420371-96C6-4017-8FCB-F87CB96EFD74}" type="presParOf" srcId="{66CB2F21-F9C6-4F87-AA8C-15057C10E845}" destId="{13C3A99B-6B95-4461-8AD2-0A6C50198FC0}" srcOrd="21" destOrd="0" presId="urn:microsoft.com/office/officeart/2008/layout/LinedList"/>
    <dgm:cxn modelId="{BD31DA8E-8946-4529-9B1E-1CBC66D92222}" type="presParOf" srcId="{13C3A99B-6B95-4461-8AD2-0A6C50198FC0}" destId="{DC2D0FE3-D335-415D-AF15-EB2201C22E62}" srcOrd="0" destOrd="0" presId="urn:microsoft.com/office/officeart/2008/layout/LinedList"/>
    <dgm:cxn modelId="{7C8B4059-450B-42B0-A46B-6F0ABD0CB300}" type="presParOf" srcId="{13C3A99B-6B95-4461-8AD2-0A6C50198FC0}" destId="{0AA1EA4E-9E27-482F-A8FB-38F914D8278C}" srcOrd="1" destOrd="0" presId="urn:microsoft.com/office/officeart/2008/layout/LinedList"/>
    <dgm:cxn modelId="{C6110994-7927-4A5C-9716-323426C1759A}" type="presParOf" srcId="{66CB2F21-F9C6-4F87-AA8C-15057C10E845}" destId="{F5E135E6-6757-4D1D-80B1-05A43AAE5C79}" srcOrd="22" destOrd="0" presId="urn:microsoft.com/office/officeart/2008/layout/LinedList"/>
    <dgm:cxn modelId="{0C0ECDB2-33E1-4ACD-AA08-7902601B7463}" type="presParOf" srcId="{66CB2F21-F9C6-4F87-AA8C-15057C10E845}" destId="{58C61E4C-0787-4E3D-A8DA-1E1AD8353370}" srcOrd="23" destOrd="0" presId="urn:microsoft.com/office/officeart/2008/layout/LinedList"/>
    <dgm:cxn modelId="{F29AA573-CAC3-42A4-A684-3DF4ABF8026C}" type="presParOf" srcId="{58C61E4C-0787-4E3D-A8DA-1E1AD8353370}" destId="{51F39536-1FDB-4803-8EC0-ED648DBFF4B7}" srcOrd="0" destOrd="0" presId="urn:microsoft.com/office/officeart/2008/layout/LinedList"/>
    <dgm:cxn modelId="{223A34E8-BD2B-4975-ABDF-91456785CE1F}" type="presParOf" srcId="{58C61E4C-0787-4E3D-A8DA-1E1AD8353370}" destId="{7EE537D0-6500-4868-9B58-D93D5BED3E3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08662A7-BEF6-4EF6-8AEC-9F2F6934A71F}" type="doc">
      <dgm:prSet loTypeId="urn:microsoft.com/office/officeart/2008/layout/LinedList" loCatId="list" qsTypeId="urn:microsoft.com/office/officeart/2005/8/quickstyle/simple1#320" qsCatId="simple" csTypeId="urn:microsoft.com/office/officeart/2005/8/colors/accent1_2#205" csCatId="accent1" phldr="1"/>
      <dgm:spPr/>
      <dgm:t>
        <a:bodyPr/>
        <a:lstStyle/>
        <a:p>
          <a:endParaRPr lang="en-US"/>
        </a:p>
      </dgm:t>
    </dgm:pt>
    <dgm:pt modelId="{3559DC9B-404C-4134-9C8B-D2548F893D4B}">
      <dgm:prSet custT="1"/>
      <dgm:spPr/>
      <dgm:t>
        <a:bodyPr/>
        <a:lstStyle/>
        <a:p>
          <a:r>
            <a:rPr lang="sk-SK" sz="2400" dirty="0"/>
            <a:t>BVD</a:t>
          </a:r>
          <a:endParaRPr lang="en-US" sz="2400" dirty="0"/>
        </a:p>
      </dgm:t>
    </dgm:pt>
    <dgm:pt modelId="{48049465-B2F3-4FC4-9F65-0DCE46E0C388}" type="parTrans" cxnId="{F6181C6A-1B7A-4667-8FDA-4D55B42E9DC0}">
      <dgm:prSet/>
      <dgm:spPr/>
      <dgm:t>
        <a:bodyPr/>
        <a:lstStyle/>
        <a:p>
          <a:endParaRPr lang="en-US"/>
        </a:p>
      </dgm:t>
    </dgm:pt>
    <dgm:pt modelId="{C01CC536-874D-425C-8A40-B67F3B98D99C}" type="sibTrans" cxnId="{F6181C6A-1B7A-4667-8FDA-4D55B42E9DC0}">
      <dgm:prSet/>
      <dgm:spPr/>
      <dgm:t>
        <a:bodyPr/>
        <a:lstStyle/>
        <a:p>
          <a:endParaRPr lang="en-US"/>
        </a:p>
      </dgm:t>
    </dgm:pt>
    <dgm:pt modelId="{09F6003F-1C9E-46D7-9CA8-F5AA06819873}">
      <dgm:prSet custT="1"/>
      <dgm:spPr/>
      <dgm:t>
        <a:bodyPr/>
        <a:lstStyle/>
        <a:p>
          <a:r>
            <a:rPr lang="sk-SK" sz="2400" dirty="0"/>
            <a:t>IBR </a:t>
          </a:r>
          <a:endParaRPr lang="en-US" sz="2400" dirty="0"/>
        </a:p>
      </dgm:t>
    </dgm:pt>
    <dgm:pt modelId="{18ACFCA6-3F98-4C7D-BA4C-80F2FA34DC41}" type="parTrans" cxnId="{ED935E93-17AD-4970-8E37-2C03B88DD1F9}">
      <dgm:prSet/>
      <dgm:spPr/>
      <dgm:t>
        <a:bodyPr/>
        <a:lstStyle/>
        <a:p>
          <a:endParaRPr lang="en-US"/>
        </a:p>
      </dgm:t>
    </dgm:pt>
    <dgm:pt modelId="{4D175E1B-07CC-42D5-AA49-208B42BECA81}" type="sibTrans" cxnId="{ED935E93-17AD-4970-8E37-2C03B88DD1F9}">
      <dgm:prSet/>
      <dgm:spPr/>
      <dgm:t>
        <a:bodyPr/>
        <a:lstStyle/>
        <a:p>
          <a:endParaRPr lang="en-US"/>
        </a:p>
      </dgm:t>
    </dgm:pt>
    <dgm:pt modelId="{C701ABAC-6A7C-4182-8FBA-EEC1196BC638}">
      <dgm:prSet custT="1"/>
      <dgm:spPr/>
      <dgm:t>
        <a:bodyPr/>
        <a:lstStyle/>
        <a:p>
          <a:r>
            <a:rPr lang="sk-SK" sz="2400" dirty="0" err="1"/>
            <a:t>paratuberkulóza</a:t>
          </a:r>
          <a:r>
            <a:rPr lang="sk-SK" sz="2200" dirty="0"/>
            <a:t> </a:t>
          </a:r>
          <a:endParaRPr lang="en-US" sz="2200" dirty="0"/>
        </a:p>
      </dgm:t>
    </dgm:pt>
    <dgm:pt modelId="{2183D7B3-A943-44EE-9B1A-669FBCF90B32}" type="parTrans" cxnId="{91E0FD1B-5B70-4E99-A4CB-759F26FA5D34}">
      <dgm:prSet/>
      <dgm:spPr/>
      <dgm:t>
        <a:bodyPr/>
        <a:lstStyle/>
        <a:p>
          <a:endParaRPr lang="en-US"/>
        </a:p>
      </dgm:t>
    </dgm:pt>
    <dgm:pt modelId="{E70BC8F0-8F30-4734-B6C6-E8BC6A47EB1E}" type="sibTrans" cxnId="{91E0FD1B-5B70-4E99-A4CB-759F26FA5D34}">
      <dgm:prSet/>
      <dgm:spPr/>
      <dgm:t>
        <a:bodyPr/>
        <a:lstStyle/>
        <a:p>
          <a:endParaRPr lang="en-US"/>
        </a:p>
      </dgm:t>
    </dgm:pt>
    <dgm:pt modelId="{E360A57C-F068-4527-8019-8A22648F8982}">
      <dgm:prSet custT="1"/>
      <dgm:spPr/>
      <dgm:t>
        <a:bodyPr/>
        <a:lstStyle/>
        <a:p>
          <a:r>
            <a:rPr lang="sk-SK" sz="2400" dirty="0" err="1"/>
            <a:t>leptospiróza</a:t>
          </a:r>
          <a:r>
            <a:rPr lang="sk-SK" sz="2200" dirty="0"/>
            <a:t> </a:t>
          </a:r>
          <a:endParaRPr lang="en-US" sz="2200" dirty="0"/>
        </a:p>
      </dgm:t>
    </dgm:pt>
    <dgm:pt modelId="{F191FA2C-916B-4E55-9E72-9AC2FC1AED39}" type="parTrans" cxnId="{EE8A3554-CD74-4C94-8B03-22A2CD4EA22C}">
      <dgm:prSet/>
      <dgm:spPr/>
      <dgm:t>
        <a:bodyPr/>
        <a:lstStyle/>
        <a:p>
          <a:endParaRPr lang="en-US"/>
        </a:p>
      </dgm:t>
    </dgm:pt>
    <dgm:pt modelId="{EC1E5C38-22AA-406E-A6CF-DDFACF1780CD}" type="sibTrans" cxnId="{EE8A3554-CD74-4C94-8B03-22A2CD4EA22C}">
      <dgm:prSet/>
      <dgm:spPr/>
      <dgm:t>
        <a:bodyPr/>
        <a:lstStyle/>
        <a:p>
          <a:endParaRPr lang="en-US"/>
        </a:p>
      </dgm:t>
    </dgm:pt>
    <dgm:pt modelId="{B7FA34BD-80DB-4B18-A48F-8D707FD0B1A2}">
      <dgm:prSet custT="1"/>
      <dgm:spPr/>
      <dgm:t>
        <a:bodyPr/>
        <a:lstStyle/>
        <a:p>
          <a:r>
            <a:rPr lang="sk-SK" sz="2400" dirty="0"/>
            <a:t>salmonelóza</a:t>
          </a:r>
          <a:r>
            <a:rPr lang="sk-SK" sz="2200" dirty="0"/>
            <a:t> </a:t>
          </a:r>
          <a:endParaRPr lang="en-US" sz="2200" dirty="0"/>
        </a:p>
      </dgm:t>
    </dgm:pt>
    <dgm:pt modelId="{09121818-A510-4C23-A8E6-1065BF3C0A1C}" type="parTrans" cxnId="{FAA83F3D-874C-48B5-B8DC-FBECF07B66ED}">
      <dgm:prSet/>
      <dgm:spPr/>
      <dgm:t>
        <a:bodyPr/>
        <a:lstStyle/>
        <a:p>
          <a:endParaRPr lang="en-US"/>
        </a:p>
      </dgm:t>
    </dgm:pt>
    <dgm:pt modelId="{96A3918E-5ACC-455F-86CD-76E02E5DC563}" type="sibTrans" cxnId="{FAA83F3D-874C-48B5-B8DC-FBECF07B66ED}">
      <dgm:prSet/>
      <dgm:spPr/>
      <dgm:t>
        <a:bodyPr/>
        <a:lstStyle/>
        <a:p>
          <a:endParaRPr lang="en-US"/>
        </a:p>
      </dgm:t>
    </dgm:pt>
    <dgm:pt modelId="{EF48A878-547C-45F6-90BA-DAC518EA0241}">
      <dgm:prSet custT="1"/>
      <dgm:spPr/>
      <dgm:t>
        <a:bodyPr/>
        <a:lstStyle/>
        <a:p>
          <a:r>
            <a:rPr lang="sk-SK" sz="2400" dirty="0" err="1"/>
            <a:t>mykoplazmové</a:t>
          </a:r>
          <a:r>
            <a:rPr lang="sk-SK" sz="2400" dirty="0"/>
            <a:t> infekcie </a:t>
          </a:r>
          <a:endParaRPr lang="en-US" sz="2400" dirty="0"/>
        </a:p>
      </dgm:t>
    </dgm:pt>
    <dgm:pt modelId="{59C93F0D-A624-4FBD-BBDB-F3113FF42B50}" type="parTrans" cxnId="{139BD798-C518-450A-A389-7965217BB0CC}">
      <dgm:prSet/>
      <dgm:spPr/>
      <dgm:t>
        <a:bodyPr/>
        <a:lstStyle/>
        <a:p>
          <a:endParaRPr lang="en-US"/>
        </a:p>
      </dgm:t>
    </dgm:pt>
    <dgm:pt modelId="{4242CB43-C2C5-4D89-98F3-27DCB24BECC1}" type="sibTrans" cxnId="{139BD798-C518-450A-A389-7965217BB0CC}">
      <dgm:prSet/>
      <dgm:spPr/>
      <dgm:t>
        <a:bodyPr/>
        <a:lstStyle/>
        <a:p>
          <a:endParaRPr lang="en-US"/>
        </a:p>
      </dgm:t>
    </dgm:pt>
    <dgm:pt modelId="{3588488B-28FE-489D-9E57-714C627C1EFC}">
      <dgm:prSet custT="1"/>
      <dgm:spPr/>
      <dgm:t>
        <a:bodyPr/>
        <a:lstStyle/>
        <a:p>
          <a:endParaRPr lang="sk-SK" sz="1800" dirty="0"/>
        </a:p>
        <a:p>
          <a:r>
            <a:rPr lang="sk-SK" sz="2000" dirty="0"/>
            <a:t>Dôležitý koncept: </a:t>
          </a:r>
          <a:r>
            <a:rPr lang="sk-SK" sz="2000" b="1" dirty="0"/>
            <a:t>mladé zvieratá ako rezervoár alebo budúci nosiči infekcie v stáde</a:t>
          </a:r>
          <a:endParaRPr lang="en-US" sz="2000" dirty="0"/>
        </a:p>
      </dgm:t>
    </dgm:pt>
    <dgm:pt modelId="{6B917618-E4B0-43AC-9116-A047AE1C42A4}" type="parTrans" cxnId="{81C6A7BF-598F-4B60-8113-E337E3F3CD0F}">
      <dgm:prSet/>
      <dgm:spPr/>
      <dgm:t>
        <a:bodyPr/>
        <a:lstStyle/>
        <a:p>
          <a:endParaRPr lang="en-US"/>
        </a:p>
      </dgm:t>
    </dgm:pt>
    <dgm:pt modelId="{C941E1EF-739D-4BA8-97A3-0CFA86430290}" type="sibTrans" cxnId="{81C6A7BF-598F-4B60-8113-E337E3F3CD0F}">
      <dgm:prSet/>
      <dgm:spPr/>
      <dgm:t>
        <a:bodyPr/>
        <a:lstStyle/>
        <a:p>
          <a:endParaRPr lang="en-US"/>
        </a:p>
      </dgm:t>
    </dgm:pt>
    <dgm:pt modelId="{7270B072-CF23-45FD-85C8-B1678729CFC7}" type="pres">
      <dgm:prSet presAssocID="{108662A7-BEF6-4EF6-8AEC-9F2F6934A71F}" presName="vert0" presStyleCnt="0">
        <dgm:presLayoutVars>
          <dgm:dir/>
          <dgm:animOne val="branch"/>
          <dgm:animLvl val="lvl"/>
        </dgm:presLayoutVars>
      </dgm:prSet>
      <dgm:spPr/>
    </dgm:pt>
    <dgm:pt modelId="{36699704-B500-4257-80CA-2F69188AE624}" type="pres">
      <dgm:prSet presAssocID="{3559DC9B-404C-4134-9C8B-D2548F893D4B}" presName="thickLine" presStyleLbl="alignNode1" presStyleIdx="0" presStyleCnt="7"/>
      <dgm:spPr/>
    </dgm:pt>
    <dgm:pt modelId="{BE270977-C1E8-480B-B7F3-407D9818FE5C}" type="pres">
      <dgm:prSet presAssocID="{3559DC9B-404C-4134-9C8B-D2548F893D4B}" presName="horz1" presStyleCnt="0"/>
      <dgm:spPr/>
    </dgm:pt>
    <dgm:pt modelId="{76B55C41-193F-442D-844E-3BB52DF0DF71}" type="pres">
      <dgm:prSet presAssocID="{3559DC9B-404C-4134-9C8B-D2548F893D4B}" presName="tx1" presStyleLbl="revTx" presStyleIdx="0" presStyleCnt="7"/>
      <dgm:spPr/>
    </dgm:pt>
    <dgm:pt modelId="{0BF90DDF-EE04-459D-9C1F-6DF93CE448CF}" type="pres">
      <dgm:prSet presAssocID="{3559DC9B-404C-4134-9C8B-D2548F893D4B}" presName="vert1" presStyleCnt="0"/>
      <dgm:spPr/>
    </dgm:pt>
    <dgm:pt modelId="{AAB84494-E5F5-421E-A7B6-A474CD1151DA}" type="pres">
      <dgm:prSet presAssocID="{09F6003F-1C9E-46D7-9CA8-F5AA06819873}" presName="thickLine" presStyleLbl="alignNode1" presStyleIdx="1" presStyleCnt="7"/>
      <dgm:spPr/>
    </dgm:pt>
    <dgm:pt modelId="{E64D5396-E56B-4FF8-83FA-3E279280D699}" type="pres">
      <dgm:prSet presAssocID="{09F6003F-1C9E-46D7-9CA8-F5AA06819873}" presName="horz1" presStyleCnt="0"/>
      <dgm:spPr/>
    </dgm:pt>
    <dgm:pt modelId="{8A680CC4-12D0-4DA6-BF7F-A15249E745D8}" type="pres">
      <dgm:prSet presAssocID="{09F6003F-1C9E-46D7-9CA8-F5AA06819873}" presName="tx1" presStyleLbl="revTx" presStyleIdx="1" presStyleCnt="7"/>
      <dgm:spPr/>
    </dgm:pt>
    <dgm:pt modelId="{5DDA0652-8BE8-4BB3-8D69-CD3424E26EA7}" type="pres">
      <dgm:prSet presAssocID="{09F6003F-1C9E-46D7-9CA8-F5AA06819873}" presName="vert1" presStyleCnt="0"/>
      <dgm:spPr/>
    </dgm:pt>
    <dgm:pt modelId="{7884F3F2-087D-4452-B9E9-833F29671ECE}" type="pres">
      <dgm:prSet presAssocID="{C701ABAC-6A7C-4182-8FBA-EEC1196BC638}" presName="thickLine" presStyleLbl="alignNode1" presStyleIdx="2" presStyleCnt="7"/>
      <dgm:spPr/>
    </dgm:pt>
    <dgm:pt modelId="{1657D045-E13D-403E-8ABF-8606E5A05EC5}" type="pres">
      <dgm:prSet presAssocID="{C701ABAC-6A7C-4182-8FBA-EEC1196BC638}" presName="horz1" presStyleCnt="0"/>
      <dgm:spPr/>
    </dgm:pt>
    <dgm:pt modelId="{B3394F8D-AFDD-4641-BB9C-4C4B0E299529}" type="pres">
      <dgm:prSet presAssocID="{C701ABAC-6A7C-4182-8FBA-EEC1196BC638}" presName="tx1" presStyleLbl="revTx" presStyleIdx="2" presStyleCnt="7"/>
      <dgm:spPr/>
    </dgm:pt>
    <dgm:pt modelId="{9842F6E5-5DFB-42CB-908D-37BD00A0F308}" type="pres">
      <dgm:prSet presAssocID="{C701ABAC-6A7C-4182-8FBA-EEC1196BC638}" presName="vert1" presStyleCnt="0"/>
      <dgm:spPr/>
    </dgm:pt>
    <dgm:pt modelId="{F2ADBA68-BAB8-4AED-B352-4253F891C45A}" type="pres">
      <dgm:prSet presAssocID="{E360A57C-F068-4527-8019-8A22648F8982}" presName="thickLine" presStyleLbl="alignNode1" presStyleIdx="3" presStyleCnt="7"/>
      <dgm:spPr/>
    </dgm:pt>
    <dgm:pt modelId="{3FD56700-A4BD-441E-A929-5B0770C2FB42}" type="pres">
      <dgm:prSet presAssocID="{E360A57C-F068-4527-8019-8A22648F8982}" presName="horz1" presStyleCnt="0"/>
      <dgm:spPr/>
    </dgm:pt>
    <dgm:pt modelId="{6F29C9D6-D9C6-4526-94E4-1735A8283D96}" type="pres">
      <dgm:prSet presAssocID="{E360A57C-F068-4527-8019-8A22648F8982}" presName="tx1" presStyleLbl="revTx" presStyleIdx="3" presStyleCnt="7"/>
      <dgm:spPr/>
    </dgm:pt>
    <dgm:pt modelId="{E317DF27-247D-4590-BE36-85BBA378E423}" type="pres">
      <dgm:prSet presAssocID="{E360A57C-F068-4527-8019-8A22648F8982}" presName="vert1" presStyleCnt="0"/>
      <dgm:spPr/>
    </dgm:pt>
    <dgm:pt modelId="{45E1170B-A03E-486C-BD42-7201EC40D941}" type="pres">
      <dgm:prSet presAssocID="{B7FA34BD-80DB-4B18-A48F-8D707FD0B1A2}" presName="thickLine" presStyleLbl="alignNode1" presStyleIdx="4" presStyleCnt="7"/>
      <dgm:spPr/>
    </dgm:pt>
    <dgm:pt modelId="{0EAEFB50-3F5B-4759-8FEB-040F26BF3CF6}" type="pres">
      <dgm:prSet presAssocID="{B7FA34BD-80DB-4B18-A48F-8D707FD0B1A2}" presName="horz1" presStyleCnt="0"/>
      <dgm:spPr/>
    </dgm:pt>
    <dgm:pt modelId="{9810966B-0FA3-48D0-ADCD-F9A16C2E7C7C}" type="pres">
      <dgm:prSet presAssocID="{B7FA34BD-80DB-4B18-A48F-8D707FD0B1A2}" presName="tx1" presStyleLbl="revTx" presStyleIdx="4" presStyleCnt="7"/>
      <dgm:spPr/>
    </dgm:pt>
    <dgm:pt modelId="{A2EE229B-32B4-47A3-9288-0045795E0154}" type="pres">
      <dgm:prSet presAssocID="{B7FA34BD-80DB-4B18-A48F-8D707FD0B1A2}" presName="vert1" presStyleCnt="0"/>
      <dgm:spPr/>
    </dgm:pt>
    <dgm:pt modelId="{128571FC-B458-495A-B267-70FC99FA5DA4}" type="pres">
      <dgm:prSet presAssocID="{EF48A878-547C-45F6-90BA-DAC518EA0241}" presName="thickLine" presStyleLbl="alignNode1" presStyleIdx="5" presStyleCnt="7"/>
      <dgm:spPr/>
    </dgm:pt>
    <dgm:pt modelId="{C26CA013-5453-41A0-B162-74BE7F33DD34}" type="pres">
      <dgm:prSet presAssocID="{EF48A878-547C-45F6-90BA-DAC518EA0241}" presName="horz1" presStyleCnt="0"/>
      <dgm:spPr/>
    </dgm:pt>
    <dgm:pt modelId="{01478B9B-DE47-4BEE-8651-87C621E5E7A2}" type="pres">
      <dgm:prSet presAssocID="{EF48A878-547C-45F6-90BA-DAC518EA0241}" presName="tx1" presStyleLbl="revTx" presStyleIdx="5" presStyleCnt="7"/>
      <dgm:spPr/>
    </dgm:pt>
    <dgm:pt modelId="{69770044-ABD1-46DC-9913-F853F94F5325}" type="pres">
      <dgm:prSet presAssocID="{EF48A878-547C-45F6-90BA-DAC518EA0241}" presName="vert1" presStyleCnt="0"/>
      <dgm:spPr/>
    </dgm:pt>
    <dgm:pt modelId="{8131C83C-0877-4226-BDAB-96056A7B5ED5}" type="pres">
      <dgm:prSet presAssocID="{3588488B-28FE-489D-9E57-714C627C1EFC}" presName="thickLine" presStyleLbl="alignNode1" presStyleIdx="6" presStyleCnt="7"/>
      <dgm:spPr/>
    </dgm:pt>
    <dgm:pt modelId="{55DCEABC-9B9F-4A6C-8071-C116FDDF125C}" type="pres">
      <dgm:prSet presAssocID="{3588488B-28FE-489D-9E57-714C627C1EFC}" presName="horz1" presStyleCnt="0"/>
      <dgm:spPr/>
    </dgm:pt>
    <dgm:pt modelId="{715CBCC5-03B8-4EB8-B641-07BB578A24AC}" type="pres">
      <dgm:prSet presAssocID="{3588488B-28FE-489D-9E57-714C627C1EFC}" presName="tx1" presStyleLbl="revTx" presStyleIdx="6" presStyleCnt="7"/>
      <dgm:spPr/>
    </dgm:pt>
    <dgm:pt modelId="{AF625AAA-70D0-47D2-A9C4-B76BC7673C06}" type="pres">
      <dgm:prSet presAssocID="{3588488B-28FE-489D-9E57-714C627C1EFC}" presName="vert1" presStyleCnt="0"/>
      <dgm:spPr/>
    </dgm:pt>
  </dgm:ptLst>
  <dgm:cxnLst>
    <dgm:cxn modelId="{6FAC6900-653E-477A-B639-48A071756C37}" type="presOf" srcId="{EF48A878-547C-45F6-90BA-DAC518EA0241}" destId="{01478B9B-DE47-4BEE-8651-87C621E5E7A2}" srcOrd="0" destOrd="0" presId="urn:microsoft.com/office/officeart/2008/layout/LinedList"/>
    <dgm:cxn modelId="{8419520C-831D-4B80-A823-C5BBCBEBB1B7}" type="presOf" srcId="{B7FA34BD-80DB-4B18-A48F-8D707FD0B1A2}" destId="{9810966B-0FA3-48D0-ADCD-F9A16C2E7C7C}" srcOrd="0" destOrd="0" presId="urn:microsoft.com/office/officeart/2008/layout/LinedList"/>
    <dgm:cxn modelId="{B6ED4C16-33C1-4938-9473-41742A9FC37F}" type="presOf" srcId="{3588488B-28FE-489D-9E57-714C627C1EFC}" destId="{715CBCC5-03B8-4EB8-B641-07BB578A24AC}" srcOrd="0" destOrd="0" presId="urn:microsoft.com/office/officeart/2008/layout/LinedList"/>
    <dgm:cxn modelId="{91E0FD1B-5B70-4E99-A4CB-759F26FA5D34}" srcId="{108662A7-BEF6-4EF6-8AEC-9F2F6934A71F}" destId="{C701ABAC-6A7C-4182-8FBA-EEC1196BC638}" srcOrd="2" destOrd="0" parTransId="{2183D7B3-A943-44EE-9B1A-669FBCF90B32}" sibTransId="{E70BC8F0-8F30-4734-B6C6-E8BC6A47EB1E}"/>
    <dgm:cxn modelId="{FAA83F3D-874C-48B5-B8DC-FBECF07B66ED}" srcId="{108662A7-BEF6-4EF6-8AEC-9F2F6934A71F}" destId="{B7FA34BD-80DB-4B18-A48F-8D707FD0B1A2}" srcOrd="4" destOrd="0" parTransId="{09121818-A510-4C23-A8E6-1065BF3C0A1C}" sibTransId="{96A3918E-5ACC-455F-86CD-76E02E5DC563}"/>
    <dgm:cxn modelId="{5D538260-5689-46F6-A17B-A7784DFF7CD0}" type="presOf" srcId="{C701ABAC-6A7C-4182-8FBA-EEC1196BC638}" destId="{B3394F8D-AFDD-4641-BB9C-4C4B0E299529}" srcOrd="0" destOrd="0" presId="urn:microsoft.com/office/officeart/2008/layout/LinedList"/>
    <dgm:cxn modelId="{F6181C6A-1B7A-4667-8FDA-4D55B42E9DC0}" srcId="{108662A7-BEF6-4EF6-8AEC-9F2F6934A71F}" destId="{3559DC9B-404C-4134-9C8B-D2548F893D4B}" srcOrd="0" destOrd="0" parTransId="{48049465-B2F3-4FC4-9F65-0DCE46E0C388}" sibTransId="{C01CC536-874D-425C-8A40-B67F3B98D99C}"/>
    <dgm:cxn modelId="{EE8A3554-CD74-4C94-8B03-22A2CD4EA22C}" srcId="{108662A7-BEF6-4EF6-8AEC-9F2F6934A71F}" destId="{E360A57C-F068-4527-8019-8A22648F8982}" srcOrd="3" destOrd="0" parTransId="{F191FA2C-916B-4E55-9E72-9AC2FC1AED39}" sibTransId="{EC1E5C38-22AA-406E-A6CF-DDFACF1780CD}"/>
    <dgm:cxn modelId="{4F77D878-777C-4399-ADAB-AC8F0622F655}" type="presOf" srcId="{E360A57C-F068-4527-8019-8A22648F8982}" destId="{6F29C9D6-D9C6-4526-94E4-1735A8283D96}" srcOrd="0" destOrd="0" presId="urn:microsoft.com/office/officeart/2008/layout/LinedList"/>
    <dgm:cxn modelId="{ED935E93-17AD-4970-8E37-2C03B88DD1F9}" srcId="{108662A7-BEF6-4EF6-8AEC-9F2F6934A71F}" destId="{09F6003F-1C9E-46D7-9CA8-F5AA06819873}" srcOrd="1" destOrd="0" parTransId="{18ACFCA6-3F98-4C7D-BA4C-80F2FA34DC41}" sibTransId="{4D175E1B-07CC-42D5-AA49-208B42BECA81}"/>
    <dgm:cxn modelId="{139BD798-C518-450A-A389-7965217BB0CC}" srcId="{108662A7-BEF6-4EF6-8AEC-9F2F6934A71F}" destId="{EF48A878-547C-45F6-90BA-DAC518EA0241}" srcOrd="5" destOrd="0" parTransId="{59C93F0D-A624-4FBD-BBDB-F3113FF42B50}" sibTransId="{4242CB43-C2C5-4D89-98F3-27DCB24BECC1}"/>
    <dgm:cxn modelId="{8A8DAF9F-CFC9-4457-9B4B-597A494ADDD8}" type="presOf" srcId="{3559DC9B-404C-4134-9C8B-D2548F893D4B}" destId="{76B55C41-193F-442D-844E-3BB52DF0DF71}" srcOrd="0" destOrd="0" presId="urn:microsoft.com/office/officeart/2008/layout/LinedList"/>
    <dgm:cxn modelId="{A18467BB-5877-4BEF-9BC2-1CCA748C5BFF}" type="presOf" srcId="{09F6003F-1C9E-46D7-9CA8-F5AA06819873}" destId="{8A680CC4-12D0-4DA6-BF7F-A15249E745D8}" srcOrd="0" destOrd="0" presId="urn:microsoft.com/office/officeart/2008/layout/LinedList"/>
    <dgm:cxn modelId="{81C6A7BF-598F-4B60-8113-E337E3F3CD0F}" srcId="{108662A7-BEF6-4EF6-8AEC-9F2F6934A71F}" destId="{3588488B-28FE-489D-9E57-714C627C1EFC}" srcOrd="6" destOrd="0" parTransId="{6B917618-E4B0-43AC-9116-A047AE1C42A4}" sibTransId="{C941E1EF-739D-4BA8-97A3-0CFA86430290}"/>
    <dgm:cxn modelId="{85CBF6CA-8AB0-4A26-9B90-6AD726D19DE9}" type="presOf" srcId="{108662A7-BEF6-4EF6-8AEC-9F2F6934A71F}" destId="{7270B072-CF23-45FD-85C8-B1678729CFC7}" srcOrd="0" destOrd="0" presId="urn:microsoft.com/office/officeart/2008/layout/LinedList"/>
    <dgm:cxn modelId="{048A9E31-5E83-4910-930F-57104705F225}" type="presParOf" srcId="{7270B072-CF23-45FD-85C8-B1678729CFC7}" destId="{36699704-B500-4257-80CA-2F69188AE624}" srcOrd="0" destOrd="0" presId="urn:microsoft.com/office/officeart/2008/layout/LinedList"/>
    <dgm:cxn modelId="{8E480369-A351-42BF-975F-28C293FB34DE}" type="presParOf" srcId="{7270B072-CF23-45FD-85C8-B1678729CFC7}" destId="{BE270977-C1E8-480B-B7F3-407D9818FE5C}" srcOrd="1" destOrd="0" presId="urn:microsoft.com/office/officeart/2008/layout/LinedList"/>
    <dgm:cxn modelId="{2EB6A764-2080-4CCD-BA80-19057A3E6C53}" type="presParOf" srcId="{BE270977-C1E8-480B-B7F3-407D9818FE5C}" destId="{76B55C41-193F-442D-844E-3BB52DF0DF71}" srcOrd="0" destOrd="0" presId="urn:microsoft.com/office/officeart/2008/layout/LinedList"/>
    <dgm:cxn modelId="{70A7EC5E-F487-42EE-A3A2-9DB6527CBD67}" type="presParOf" srcId="{BE270977-C1E8-480B-B7F3-407D9818FE5C}" destId="{0BF90DDF-EE04-459D-9C1F-6DF93CE448CF}" srcOrd="1" destOrd="0" presId="urn:microsoft.com/office/officeart/2008/layout/LinedList"/>
    <dgm:cxn modelId="{9CCE4A76-52A3-4A0B-A0E8-C9742CF0121B}" type="presParOf" srcId="{7270B072-CF23-45FD-85C8-B1678729CFC7}" destId="{AAB84494-E5F5-421E-A7B6-A474CD1151DA}" srcOrd="2" destOrd="0" presId="urn:microsoft.com/office/officeart/2008/layout/LinedList"/>
    <dgm:cxn modelId="{B81DB72E-FD0A-487B-A1B5-E830DDF318E0}" type="presParOf" srcId="{7270B072-CF23-45FD-85C8-B1678729CFC7}" destId="{E64D5396-E56B-4FF8-83FA-3E279280D699}" srcOrd="3" destOrd="0" presId="urn:microsoft.com/office/officeart/2008/layout/LinedList"/>
    <dgm:cxn modelId="{DE30F4D6-1A9C-4102-967F-BF3912FE1C87}" type="presParOf" srcId="{E64D5396-E56B-4FF8-83FA-3E279280D699}" destId="{8A680CC4-12D0-4DA6-BF7F-A15249E745D8}" srcOrd="0" destOrd="0" presId="urn:microsoft.com/office/officeart/2008/layout/LinedList"/>
    <dgm:cxn modelId="{A9750A75-895C-4531-8EB6-7CAABB378C66}" type="presParOf" srcId="{E64D5396-E56B-4FF8-83FA-3E279280D699}" destId="{5DDA0652-8BE8-4BB3-8D69-CD3424E26EA7}" srcOrd="1" destOrd="0" presId="urn:microsoft.com/office/officeart/2008/layout/LinedList"/>
    <dgm:cxn modelId="{1D526844-D1A0-4333-83C1-63BF2882CEBA}" type="presParOf" srcId="{7270B072-CF23-45FD-85C8-B1678729CFC7}" destId="{7884F3F2-087D-4452-B9E9-833F29671ECE}" srcOrd="4" destOrd="0" presId="urn:microsoft.com/office/officeart/2008/layout/LinedList"/>
    <dgm:cxn modelId="{868B46B1-B40E-4EB0-A9B8-17428A1AB2C0}" type="presParOf" srcId="{7270B072-CF23-45FD-85C8-B1678729CFC7}" destId="{1657D045-E13D-403E-8ABF-8606E5A05EC5}" srcOrd="5" destOrd="0" presId="urn:microsoft.com/office/officeart/2008/layout/LinedList"/>
    <dgm:cxn modelId="{80755AB1-BB26-47AC-923C-B6FAFFAEC5D7}" type="presParOf" srcId="{1657D045-E13D-403E-8ABF-8606E5A05EC5}" destId="{B3394F8D-AFDD-4641-BB9C-4C4B0E299529}" srcOrd="0" destOrd="0" presId="urn:microsoft.com/office/officeart/2008/layout/LinedList"/>
    <dgm:cxn modelId="{38D7B298-578E-4D42-9AD3-760822EE3FAE}" type="presParOf" srcId="{1657D045-E13D-403E-8ABF-8606E5A05EC5}" destId="{9842F6E5-5DFB-42CB-908D-37BD00A0F308}" srcOrd="1" destOrd="0" presId="urn:microsoft.com/office/officeart/2008/layout/LinedList"/>
    <dgm:cxn modelId="{FAF404A5-F006-44AC-8998-D2FE989869A5}" type="presParOf" srcId="{7270B072-CF23-45FD-85C8-B1678729CFC7}" destId="{F2ADBA68-BAB8-4AED-B352-4253F891C45A}" srcOrd="6" destOrd="0" presId="urn:microsoft.com/office/officeart/2008/layout/LinedList"/>
    <dgm:cxn modelId="{E90EA443-95F7-435D-9598-D2E387904429}" type="presParOf" srcId="{7270B072-CF23-45FD-85C8-B1678729CFC7}" destId="{3FD56700-A4BD-441E-A929-5B0770C2FB42}" srcOrd="7" destOrd="0" presId="urn:microsoft.com/office/officeart/2008/layout/LinedList"/>
    <dgm:cxn modelId="{E091B268-A47A-4A2F-82E7-F748503118FA}" type="presParOf" srcId="{3FD56700-A4BD-441E-A929-5B0770C2FB42}" destId="{6F29C9D6-D9C6-4526-94E4-1735A8283D96}" srcOrd="0" destOrd="0" presId="urn:microsoft.com/office/officeart/2008/layout/LinedList"/>
    <dgm:cxn modelId="{C18BC4FF-B690-4F30-8387-A7B199C87D84}" type="presParOf" srcId="{3FD56700-A4BD-441E-A929-5B0770C2FB42}" destId="{E317DF27-247D-4590-BE36-85BBA378E423}" srcOrd="1" destOrd="0" presId="urn:microsoft.com/office/officeart/2008/layout/LinedList"/>
    <dgm:cxn modelId="{6FE43E9F-2EA1-4B65-8C22-39210B2E5944}" type="presParOf" srcId="{7270B072-CF23-45FD-85C8-B1678729CFC7}" destId="{45E1170B-A03E-486C-BD42-7201EC40D941}" srcOrd="8" destOrd="0" presId="urn:microsoft.com/office/officeart/2008/layout/LinedList"/>
    <dgm:cxn modelId="{01A36AB0-0CAD-4A2A-B918-4D6136F523FC}" type="presParOf" srcId="{7270B072-CF23-45FD-85C8-B1678729CFC7}" destId="{0EAEFB50-3F5B-4759-8FEB-040F26BF3CF6}" srcOrd="9" destOrd="0" presId="urn:microsoft.com/office/officeart/2008/layout/LinedList"/>
    <dgm:cxn modelId="{EFC107D9-0ECB-41B7-B2E3-68E0F3ABF22C}" type="presParOf" srcId="{0EAEFB50-3F5B-4759-8FEB-040F26BF3CF6}" destId="{9810966B-0FA3-48D0-ADCD-F9A16C2E7C7C}" srcOrd="0" destOrd="0" presId="urn:microsoft.com/office/officeart/2008/layout/LinedList"/>
    <dgm:cxn modelId="{D72E6481-FA49-4331-9FA2-8AF203B43591}" type="presParOf" srcId="{0EAEFB50-3F5B-4759-8FEB-040F26BF3CF6}" destId="{A2EE229B-32B4-47A3-9288-0045795E0154}" srcOrd="1" destOrd="0" presId="urn:microsoft.com/office/officeart/2008/layout/LinedList"/>
    <dgm:cxn modelId="{2DE7D7F8-34ED-4490-B4D5-72A75235DE74}" type="presParOf" srcId="{7270B072-CF23-45FD-85C8-B1678729CFC7}" destId="{128571FC-B458-495A-B267-70FC99FA5DA4}" srcOrd="10" destOrd="0" presId="urn:microsoft.com/office/officeart/2008/layout/LinedList"/>
    <dgm:cxn modelId="{1F95AEE8-6CD9-4C78-8AC5-DB41B879A81E}" type="presParOf" srcId="{7270B072-CF23-45FD-85C8-B1678729CFC7}" destId="{C26CA013-5453-41A0-B162-74BE7F33DD34}" srcOrd="11" destOrd="0" presId="urn:microsoft.com/office/officeart/2008/layout/LinedList"/>
    <dgm:cxn modelId="{76BB3289-E4D7-479D-BDA6-723909A80C62}" type="presParOf" srcId="{C26CA013-5453-41A0-B162-74BE7F33DD34}" destId="{01478B9B-DE47-4BEE-8651-87C621E5E7A2}" srcOrd="0" destOrd="0" presId="urn:microsoft.com/office/officeart/2008/layout/LinedList"/>
    <dgm:cxn modelId="{66519A8C-12AC-427E-BC22-887DB05E1460}" type="presParOf" srcId="{C26CA013-5453-41A0-B162-74BE7F33DD34}" destId="{69770044-ABD1-46DC-9913-F853F94F5325}" srcOrd="1" destOrd="0" presId="urn:microsoft.com/office/officeart/2008/layout/LinedList"/>
    <dgm:cxn modelId="{BF5AA782-6638-4650-8469-5FF2469D48B1}" type="presParOf" srcId="{7270B072-CF23-45FD-85C8-B1678729CFC7}" destId="{8131C83C-0877-4226-BDAB-96056A7B5ED5}" srcOrd="12" destOrd="0" presId="urn:microsoft.com/office/officeart/2008/layout/LinedList"/>
    <dgm:cxn modelId="{B8EB14D8-FE38-43C3-A79D-4A8D26F82DBD}" type="presParOf" srcId="{7270B072-CF23-45FD-85C8-B1678729CFC7}" destId="{55DCEABC-9B9F-4A6C-8071-C116FDDF125C}" srcOrd="13" destOrd="0" presId="urn:microsoft.com/office/officeart/2008/layout/LinedList"/>
    <dgm:cxn modelId="{E70EE338-0DF1-4C10-B7D0-6C8260F943F1}" type="presParOf" srcId="{55DCEABC-9B9F-4A6C-8071-C116FDDF125C}" destId="{715CBCC5-03B8-4EB8-B641-07BB578A24AC}" srcOrd="0" destOrd="0" presId="urn:microsoft.com/office/officeart/2008/layout/LinedList"/>
    <dgm:cxn modelId="{03D8325C-1070-481F-BD30-0A1F14A78E58}" type="presParOf" srcId="{55DCEABC-9B9F-4A6C-8071-C116FDDF125C}" destId="{AF625AAA-70D0-47D2-A9C4-B76BC7673C0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3C70D05-2B1F-48FE-97D4-2FB423722D59}" type="doc">
      <dgm:prSet loTypeId="urn:microsoft.com/office/officeart/2008/layout/LinedList" loCatId="list" qsTypeId="urn:microsoft.com/office/officeart/2005/8/quickstyle/simple1#367" qsCatId="simple" csTypeId="urn:microsoft.com/office/officeart/2005/8/colors/accent1_2#225" csCatId="accent1"/>
      <dgm:spPr/>
      <dgm:t>
        <a:bodyPr/>
        <a:lstStyle/>
        <a:p>
          <a:endParaRPr lang="en-US"/>
        </a:p>
      </dgm:t>
    </dgm:pt>
    <dgm:pt modelId="{FFE5751C-AF32-4EE5-BF16-45FB25C55040}">
      <dgm:prSet/>
      <dgm:spPr/>
      <dgm:t>
        <a:bodyPr/>
        <a:lstStyle/>
        <a:p>
          <a:r>
            <a:rPr lang="sk-SK"/>
            <a:t>karanténa </a:t>
          </a:r>
          <a:endParaRPr lang="en-US"/>
        </a:p>
      </dgm:t>
    </dgm:pt>
    <dgm:pt modelId="{6F86FD8A-1C8A-4687-A8FC-7DBF991F56DE}" type="parTrans" cxnId="{4135BB82-52EA-478B-ADCE-F2BED2CB5107}">
      <dgm:prSet/>
      <dgm:spPr/>
      <dgm:t>
        <a:bodyPr/>
        <a:lstStyle/>
        <a:p>
          <a:endParaRPr lang="en-US"/>
        </a:p>
      </dgm:t>
    </dgm:pt>
    <dgm:pt modelId="{5B93BCF8-EB31-49A3-BE2B-1871A465F56E}" type="sibTrans" cxnId="{4135BB82-52EA-478B-ADCE-F2BED2CB5107}">
      <dgm:prSet/>
      <dgm:spPr/>
      <dgm:t>
        <a:bodyPr/>
        <a:lstStyle/>
        <a:p>
          <a:endParaRPr lang="en-US"/>
        </a:p>
      </dgm:t>
    </dgm:pt>
    <dgm:pt modelId="{CB8B5075-A381-4C40-9022-0C873BDA1C9E}">
      <dgm:prSet/>
      <dgm:spPr/>
      <dgm:t>
        <a:bodyPr/>
        <a:lstStyle/>
        <a:p>
          <a:r>
            <a:rPr lang="sk-SK"/>
            <a:t>miešanie vekových skupín, </a:t>
          </a:r>
          <a:endParaRPr lang="en-US"/>
        </a:p>
      </dgm:t>
    </dgm:pt>
    <dgm:pt modelId="{BB23BAAD-BB4C-4A80-A88F-2F4D3DE38AC5}" type="parTrans" cxnId="{9E83B149-8A4F-4AC9-95C9-378F8323B6B3}">
      <dgm:prSet/>
      <dgm:spPr/>
      <dgm:t>
        <a:bodyPr/>
        <a:lstStyle/>
        <a:p>
          <a:endParaRPr lang="en-US"/>
        </a:p>
      </dgm:t>
    </dgm:pt>
    <dgm:pt modelId="{E5CA0AD6-009D-414C-9168-212EBCBABDBF}" type="sibTrans" cxnId="{9E83B149-8A4F-4AC9-95C9-378F8323B6B3}">
      <dgm:prSet/>
      <dgm:spPr/>
      <dgm:t>
        <a:bodyPr/>
        <a:lstStyle/>
        <a:p>
          <a:endParaRPr lang="en-US"/>
        </a:p>
      </dgm:t>
    </dgm:pt>
    <dgm:pt modelId="{617F0254-C8DA-4615-AEF1-40156A825794}">
      <dgm:prSet/>
      <dgm:spPr/>
      <dgm:t>
        <a:bodyPr/>
        <a:lstStyle/>
        <a:p>
          <a:r>
            <a:rPr lang="sk-SK"/>
            <a:t>princíp „all-in/all-out“ tam, kde je možný </a:t>
          </a:r>
          <a:endParaRPr lang="en-US"/>
        </a:p>
      </dgm:t>
    </dgm:pt>
    <dgm:pt modelId="{40E34A15-B299-43D0-8C25-B26FA248BA5F}" type="parTrans" cxnId="{FB33B3E1-51A8-4E04-A6B2-91530CFBB279}">
      <dgm:prSet/>
      <dgm:spPr/>
      <dgm:t>
        <a:bodyPr/>
        <a:lstStyle/>
        <a:p>
          <a:endParaRPr lang="en-US"/>
        </a:p>
      </dgm:t>
    </dgm:pt>
    <dgm:pt modelId="{40A9FFCF-C2D7-4BCF-A2A5-23F4A4B06D0C}" type="sibTrans" cxnId="{FB33B3E1-51A8-4E04-A6B2-91530CFBB279}">
      <dgm:prSet/>
      <dgm:spPr/>
      <dgm:t>
        <a:bodyPr/>
        <a:lstStyle/>
        <a:p>
          <a:endParaRPr lang="en-US"/>
        </a:p>
      </dgm:t>
    </dgm:pt>
    <dgm:pt modelId="{C3E9094F-F8B2-4D76-8966-4703ECBEDE44}">
      <dgm:prSet/>
      <dgm:spPr/>
      <dgm:t>
        <a:bodyPr/>
        <a:lstStyle/>
        <a:p>
          <a:r>
            <a:rPr lang="sk-SK"/>
            <a:t>hygiena kotercov </a:t>
          </a:r>
          <a:endParaRPr lang="en-US"/>
        </a:p>
      </dgm:t>
    </dgm:pt>
    <dgm:pt modelId="{43ABA3E8-6C98-425F-8AAD-D80411629B00}" type="parTrans" cxnId="{5A294DA5-8432-48CE-ACC3-4F8ADB793F0E}">
      <dgm:prSet/>
      <dgm:spPr/>
      <dgm:t>
        <a:bodyPr/>
        <a:lstStyle/>
        <a:p>
          <a:endParaRPr lang="en-US"/>
        </a:p>
      </dgm:t>
    </dgm:pt>
    <dgm:pt modelId="{54FC1797-8DD3-416A-AD78-FC3B5C799AFB}" type="sibTrans" cxnId="{5A294DA5-8432-48CE-ACC3-4F8ADB793F0E}">
      <dgm:prSet/>
      <dgm:spPr/>
      <dgm:t>
        <a:bodyPr/>
        <a:lstStyle/>
        <a:p>
          <a:endParaRPr lang="en-US"/>
        </a:p>
      </dgm:t>
    </dgm:pt>
    <dgm:pt modelId="{2CD9051E-D9DA-40D4-9352-F05365E66D53}">
      <dgm:prSet/>
      <dgm:spPr/>
      <dgm:t>
        <a:bodyPr/>
        <a:lstStyle/>
        <a:p>
          <a:r>
            <a:rPr lang="sk-SK"/>
            <a:t>dezinfekcia </a:t>
          </a:r>
          <a:endParaRPr lang="en-US"/>
        </a:p>
      </dgm:t>
    </dgm:pt>
    <dgm:pt modelId="{94E74098-5A83-4889-9921-ED4AA757F2CD}" type="parTrans" cxnId="{846E29DC-32BB-467D-A2EE-0921D8C8CC0D}">
      <dgm:prSet/>
      <dgm:spPr/>
      <dgm:t>
        <a:bodyPr/>
        <a:lstStyle/>
        <a:p>
          <a:endParaRPr lang="en-US"/>
        </a:p>
      </dgm:t>
    </dgm:pt>
    <dgm:pt modelId="{6C039B77-2165-472A-8AE5-EAB2929C89C4}" type="sibTrans" cxnId="{846E29DC-32BB-467D-A2EE-0921D8C8CC0D}">
      <dgm:prSet/>
      <dgm:spPr/>
      <dgm:t>
        <a:bodyPr/>
        <a:lstStyle/>
        <a:p>
          <a:endParaRPr lang="en-US"/>
        </a:p>
      </dgm:t>
    </dgm:pt>
    <dgm:pt modelId="{2DC7BE9D-D4FD-4340-9C2F-914C38D286BC}">
      <dgm:prSet/>
      <dgm:spPr/>
      <dgm:t>
        <a:bodyPr/>
        <a:lstStyle/>
        <a:p>
          <a:r>
            <a:rPr lang="sk-SK"/>
            <a:t>izolácia chorých zvierat </a:t>
          </a:r>
          <a:endParaRPr lang="en-US"/>
        </a:p>
      </dgm:t>
    </dgm:pt>
    <dgm:pt modelId="{A7BD972D-A084-49AF-B073-D11C9C3F80CB}" type="parTrans" cxnId="{B99B0A9F-DF8E-42A7-8032-89B6104EEDB1}">
      <dgm:prSet/>
      <dgm:spPr/>
      <dgm:t>
        <a:bodyPr/>
        <a:lstStyle/>
        <a:p>
          <a:endParaRPr lang="en-US"/>
        </a:p>
      </dgm:t>
    </dgm:pt>
    <dgm:pt modelId="{642491CC-C777-4302-A203-D887BB3C018C}" type="sibTrans" cxnId="{B99B0A9F-DF8E-42A7-8032-89B6104EEDB1}">
      <dgm:prSet/>
      <dgm:spPr/>
      <dgm:t>
        <a:bodyPr/>
        <a:lstStyle/>
        <a:p>
          <a:endParaRPr lang="en-US"/>
        </a:p>
      </dgm:t>
    </dgm:pt>
    <dgm:pt modelId="{171BF333-8C3C-485D-A1D2-630A2E69EB6A}">
      <dgm:prSet/>
      <dgm:spPr/>
      <dgm:t>
        <a:bodyPr/>
        <a:lstStyle/>
        <a:p>
          <a:r>
            <a:rPr lang="sk-SK"/>
            <a:t>práca personálu medzi vekovými skupinami</a:t>
          </a:r>
          <a:endParaRPr lang="en-US"/>
        </a:p>
      </dgm:t>
    </dgm:pt>
    <dgm:pt modelId="{1EC4BCC6-F753-4EF2-BC8C-151C58726E29}" type="parTrans" cxnId="{BE835004-5011-4414-9F50-5C53439B35B6}">
      <dgm:prSet/>
      <dgm:spPr/>
      <dgm:t>
        <a:bodyPr/>
        <a:lstStyle/>
        <a:p>
          <a:endParaRPr lang="en-US"/>
        </a:p>
      </dgm:t>
    </dgm:pt>
    <dgm:pt modelId="{962200E4-220D-4548-B7EB-23545D0D5246}" type="sibTrans" cxnId="{BE835004-5011-4414-9F50-5C53439B35B6}">
      <dgm:prSet/>
      <dgm:spPr/>
      <dgm:t>
        <a:bodyPr/>
        <a:lstStyle/>
        <a:p>
          <a:endParaRPr lang="en-US"/>
        </a:p>
      </dgm:t>
    </dgm:pt>
    <dgm:pt modelId="{521CC3F6-611F-46BB-A6B5-D5CA00110FDD}" type="pres">
      <dgm:prSet presAssocID="{83C70D05-2B1F-48FE-97D4-2FB423722D59}" presName="vert0" presStyleCnt="0">
        <dgm:presLayoutVars>
          <dgm:dir/>
          <dgm:animOne val="branch"/>
          <dgm:animLvl val="lvl"/>
        </dgm:presLayoutVars>
      </dgm:prSet>
      <dgm:spPr/>
    </dgm:pt>
    <dgm:pt modelId="{81023CF9-CF12-44A1-8673-5EF7DDC4B1BA}" type="pres">
      <dgm:prSet presAssocID="{FFE5751C-AF32-4EE5-BF16-45FB25C55040}" presName="thickLine" presStyleLbl="alignNode1" presStyleIdx="0" presStyleCnt="7"/>
      <dgm:spPr/>
    </dgm:pt>
    <dgm:pt modelId="{F9988A88-83A5-4275-8ACD-61B03F76C5D8}" type="pres">
      <dgm:prSet presAssocID="{FFE5751C-AF32-4EE5-BF16-45FB25C55040}" presName="horz1" presStyleCnt="0"/>
      <dgm:spPr/>
    </dgm:pt>
    <dgm:pt modelId="{0F0D0BB1-06FF-4C7C-8FE5-0406FEEC4190}" type="pres">
      <dgm:prSet presAssocID="{FFE5751C-AF32-4EE5-BF16-45FB25C55040}" presName="tx1" presStyleLbl="revTx" presStyleIdx="0" presStyleCnt="7"/>
      <dgm:spPr/>
    </dgm:pt>
    <dgm:pt modelId="{6D6C9F63-8E3E-4BA4-A1CC-16B885469303}" type="pres">
      <dgm:prSet presAssocID="{FFE5751C-AF32-4EE5-BF16-45FB25C55040}" presName="vert1" presStyleCnt="0"/>
      <dgm:spPr/>
    </dgm:pt>
    <dgm:pt modelId="{43D6EFFE-1003-451C-AD55-4B1C6B523C4E}" type="pres">
      <dgm:prSet presAssocID="{CB8B5075-A381-4C40-9022-0C873BDA1C9E}" presName="thickLine" presStyleLbl="alignNode1" presStyleIdx="1" presStyleCnt="7"/>
      <dgm:spPr/>
    </dgm:pt>
    <dgm:pt modelId="{BC15A60B-3EBC-4EFF-9838-58EC9FB15E70}" type="pres">
      <dgm:prSet presAssocID="{CB8B5075-A381-4C40-9022-0C873BDA1C9E}" presName="horz1" presStyleCnt="0"/>
      <dgm:spPr/>
    </dgm:pt>
    <dgm:pt modelId="{9EC84A8F-39B4-44E2-9F96-60B5FD7CFA49}" type="pres">
      <dgm:prSet presAssocID="{CB8B5075-A381-4C40-9022-0C873BDA1C9E}" presName="tx1" presStyleLbl="revTx" presStyleIdx="1" presStyleCnt="7"/>
      <dgm:spPr/>
    </dgm:pt>
    <dgm:pt modelId="{D7DD46E6-C63A-4089-89F6-CA22E89F3F1E}" type="pres">
      <dgm:prSet presAssocID="{CB8B5075-A381-4C40-9022-0C873BDA1C9E}" presName="vert1" presStyleCnt="0"/>
      <dgm:spPr/>
    </dgm:pt>
    <dgm:pt modelId="{06C3AE28-7952-4B39-A17B-DDFA5E5E50E9}" type="pres">
      <dgm:prSet presAssocID="{617F0254-C8DA-4615-AEF1-40156A825794}" presName="thickLine" presStyleLbl="alignNode1" presStyleIdx="2" presStyleCnt="7"/>
      <dgm:spPr/>
    </dgm:pt>
    <dgm:pt modelId="{63DC667F-6EFD-4936-83D1-5622D48FD27C}" type="pres">
      <dgm:prSet presAssocID="{617F0254-C8DA-4615-AEF1-40156A825794}" presName="horz1" presStyleCnt="0"/>
      <dgm:spPr/>
    </dgm:pt>
    <dgm:pt modelId="{5502EF82-0311-4450-8F4E-25AA5F4EEE8D}" type="pres">
      <dgm:prSet presAssocID="{617F0254-C8DA-4615-AEF1-40156A825794}" presName="tx1" presStyleLbl="revTx" presStyleIdx="2" presStyleCnt="7"/>
      <dgm:spPr/>
    </dgm:pt>
    <dgm:pt modelId="{C4DB3331-5B6D-4FDE-8FC9-935BC3DC1BEB}" type="pres">
      <dgm:prSet presAssocID="{617F0254-C8DA-4615-AEF1-40156A825794}" presName="vert1" presStyleCnt="0"/>
      <dgm:spPr/>
    </dgm:pt>
    <dgm:pt modelId="{27AAACAD-0E48-4C14-95F8-0BD9D587D711}" type="pres">
      <dgm:prSet presAssocID="{C3E9094F-F8B2-4D76-8966-4703ECBEDE44}" presName="thickLine" presStyleLbl="alignNode1" presStyleIdx="3" presStyleCnt="7"/>
      <dgm:spPr/>
    </dgm:pt>
    <dgm:pt modelId="{B5797874-5B2C-4C60-B70F-851B35F64DB9}" type="pres">
      <dgm:prSet presAssocID="{C3E9094F-F8B2-4D76-8966-4703ECBEDE44}" presName="horz1" presStyleCnt="0"/>
      <dgm:spPr/>
    </dgm:pt>
    <dgm:pt modelId="{4A9F92D8-458D-42D0-824A-19A35F448347}" type="pres">
      <dgm:prSet presAssocID="{C3E9094F-F8B2-4D76-8966-4703ECBEDE44}" presName="tx1" presStyleLbl="revTx" presStyleIdx="3" presStyleCnt="7"/>
      <dgm:spPr/>
    </dgm:pt>
    <dgm:pt modelId="{7AFC0D5F-E53F-47D8-99DC-13BC21D83D0E}" type="pres">
      <dgm:prSet presAssocID="{C3E9094F-F8B2-4D76-8966-4703ECBEDE44}" presName="vert1" presStyleCnt="0"/>
      <dgm:spPr/>
    </dgm:pt>
    <dgm:pt modelId="{CD0F386A-E9FE-437A-BAE1-AE1A9EA8A08F}" type="pres">
      <dgm:prSet presAssocID="{2CD9051E-D9DA-40D4-9352-F05365E66D53}" presName="thickLine" presStyleLbl="alignNode1" presStyleIdx="4" presStyleCnt="7"/>
      <dgm:spPr/>
    </dgm:pt>
    <dgm:pt modelId="{41F82C7D-2A43-4BDE-96E0-C67EA66D8A97}" type="pres">
      <dgm:prSet presAssocID="{2CD9051E-D9DA-40D4-9352-F05365E66D53}" presName="horz1" presStyleCnt="0"/>
      <dgm:spPr/>
    </dgm:pt>
    <dgm:pt modelId="{772FF567-F802-4E56-9E22-02C6CBC6061C}" type="pres">
      <dgm:prSet presAssocID="{2CD9051E-D9DA-40D4-9352-F05365E66D53}" presName="tx1" presStyleLbl="revTx" presStyleIdx="4" presStyleCnt="7"/>
      <dgm:spPr/>
    </dgm:pt>
    <dgm:pt modelId="{0C71C851-DA79-4D71-8934-FC2FF38DEDF8}" type="pres">
      <dgm:prSet presAssocID="{2CD9051E-D9DA-40D4-9352-F05365E66D53}" presName="vert1" presStyleCnt="0"/>
      <dgm:spPr/>
    </dgm:pt>
    <dgm:pt modelId="{1D19E40C-8858-497F-8BAB-F470C95A63D5}" type="pres">
      <dgm:prSet presAssocID="{2DC7BE9D-D4FD-4340-9C2F-914C38D286BC}" presName="thickLine" presStyleLbl="alignNode1" presStyleIdx="5" presStyleCnt="7"/>
      <dgm:spPr/>
    </dgm:pt>
    <dgm:pt modelId="{2B6E48D8-C8C5-4E39-BDF4-04BD8AC47857}" type="pres">
      <dgm:prSet presAssocID="{2DC7BE9D-D4FD-4340-9C2F-914C38D286BC}" presName="horz1" presStyleCnt="0"/>
      <dgm:spPr/>
    </dgm:pt>
    <dgm:pt modelId="{3A1BA215-B1A8-4399-8DA7-30EAA79ECEFD}" type="pres">
      <dgm:prSet presAssocID="{2DC7BE9D-D4FD-4340-9C2F-914C38D286BC}" presName="tx1" presStyleLbl="revTx" presStyleIdx="5" presStyleCnt="7"/>
      <dgm:spPr/>
    </dgm:pt>
    <dgm:pt modelId="{A1D3EFAB-5E18-4788-A793-8678F5E499E5}" type="pres">
      <dgm:prSet presAssocID="{2DC7BE9D-D4FD-4340-9C2F-914C38D286BC}" presName="vert1" presStyleCnt="0"/>
      <dgm:spPr/>
    </dgm:pt>
    <dgm:pt modelId="{52F99319-0A9C-4E0C-BAE3-888D33FE282E}" type="pres">
      <dgm:prSet presAssocID="{171BF333-8C3C-485D-A1D2-630A2E69EB6A}" presName="thickLine" presStyleLbl="alignNode1" presStyleIdx="6" presStyleCnt="7"/>
      <dgm:spPr/>
    </dgm:pt>
    <dgm:pt modelId="{93200CC9-3E4E-4732-9ABF-A48713834DFE}" type="pres">
      <dgm:prSet presAssocID="{171BF333-8C3C-485D-A1D2-630A2E69EB6A}" presName="horz1" presStyleCnt="0"/>
      <dgm:spPr/>
    </dgm:pt>
    <dgm:pt modelId="{F9CBF52E-B6FC-4360-811F-23E8BABC3BCC}" type="pres">
      <dgm:prSet presAssocID="{171BF333-8C3C-485D-A1D2-630A2E69EB6A}" presName="tx1" presStyleLbl="revTx" presStyleIdx="6" presStyleCnt="7"/>
      <dgm:spPr/>
    </dgm:pt>
    <dgm:pt modelId="{372AC5AE-2674-44E6-AEDD-453C7A6A4E19}" type="pres">
      <dgm:prSet presAssocID="{171BF333-8C3C-485D-A1D2-630A2E69EB6A}" presName="vert1" presStyleCnt="0"/>
      <dgm:spPr/>
    </dgm:pt>
  </dgm:ptLst>
  <dgm:cxnLst>
    <dgm:cxn modelId="{BE835004-5011-4414-9F50-5C53439B35B6}" srcId="{83C70D05-2B1F-48FE-97D4-2FB423722D59}" destId="{171BF333-8C3C-485D-A1D2-630A2E69EB6A}" srcOrd="6" destOrd="0" parTransId="{1EC4BCC6-F753-4EF2-BC8C-151C58726E29}" sibTransId="{962200E4-220D-4548-B7EB-23545D0D5246}"/>
    <dgm:cxn modelId="{34E50C21-9AE9-4B02-8005-F5C2413C21F1}" type="presOf" srcId="{171BF333-8C3C-485D-A1D2-630A2E69EB6A}" destId="{F9CBF52E-B6FC-4360-811F-23E8BABC3BCC}" srcOrd="0" destOrd="0" presId="urn:microsoft.com/office/officeart/2008/layout/LinedList"/>
    <dgm:cxn modelId="{9C087B3F-C69D-45EE-8ABC-C96C6B4997AE}" type="presOf" srcId="{2DC7BE9D-D4FD-4340-9C2F-914C38D286BC}" destId="{3A1BA215-B1A8-4399-8DA7-30EAA79ECEFD}" srcOrd="0" destOrd="0" presId="urn:microsoft.com/office/officeart/2008/layout/LinedList"/>
    <dgm:cxn modelId="{106BF45D-6975-4354-9430-1853E7D426D4}" type="presOf" srcId="{83C70D05-2B1F-48FE-97D4-2FB423722D59}" destId="{521CC3F6-611F-46BB-A6B5-D5CA00110FDD}" srcOrd="0" destOrd="0" presId="urn:microsoft.com/office/officeart/2008/layout/LinedList"/>
    <dgm:cxn modelId="{9E83B149-8A4F-4AC9-95C9-378F8323B6B3}" srcId="{83C70D05-2B1F-48FE-97D4-2FB423722D59}" destId="{CB8B5075-A381-4C40-9022-0C873BDA1C9E}" srcOrd="1" destOrd="0" parTransId="{BB23BAAD-BB4C-4A80-A88F-2F4D3DE38AC5}" sibTransId="{E5CA0AD6-009D-414C-9168-212EBCBABDBF}"/>
    <dgm:cxn modelId="{4135BB82-52EA-478B-ADCE-F2BED2CB5107}" srcId="{83C70D05-2B1F-48FE-97D4-2FB423722D59}" destId="{FFE5751C-AF32-4EE5-BF16-45FB25C55040}" srcOrd="0" destOrd="0" parTransId="{6F86FD8A-1C8A-4687-A8FC-7DBF991F56DE}" sibTransId="{5B93BCF8-EB31-49A3-BE2B-1871A465F56E}"/>
    <dgm:cxn modelId="{4B3D6595-A226-4613-AD69-C4493DF6B622}" type="presOf" srcId="{CB8B5075-A381-4C40-9022-0C873BDA1C9E}" destId="{9EC84A8F-39B4-44E2-9F96-60B5FD7CFA49}" srcOrd="0" destOrd="0" presId="urn:microsoft.com/office/officeart/2008/layout/LinedList"/>
    <dgm:cxn modelId="{B99B0A9F-DF8E-42A7-8032-89B6104EEDB1}" srcId="{83C70D05-2B1F-48FE-97D4-2FB423722D59}" destId="{2DC7BE9D-D4FD-4340-9C2F-914C38D286BC}" srcOrd="5" destOrd="0" parTransId="{A7BD972D-A084-49AF-B073-D11C9C3F80CB}" sibTransId="{642491CC-C777-4302-A203-D887BB3C018C}"/>
    <dgm:cxn modelId="{5A294DA5-8432-48CE-ACC3-4F8ADB793F0E}" srcId="{83C70D05-2B1F-48FE-97D4-2FB423722D59}" destId="{C3E9094F-F8B2-4D76-8966-4703ECBEDE44}" srcOrd="3" destOrd="0" parTransId="{43ABA3E8-6C98-425F-8AAD-D80411629B00}" sibTransId="{54FC1797-8DD3-416A-AD78-FC3B5C799AFB}"/>
    <dgm:cxn modelId="{0B9B45B7-A11D-458C-8A16-75BC60281111}" type="presOf" srcId="{C3E9094F-F8B2-4D76-8966-4703ECBEDE44}" destId="{4A9F92D8-458D-42D0-824A-19A35F448347}" srcOrd="0" destOrd="0" presId="urn:microsoft.com/office/officeart/2008/layout/LinedList"/>
    <dgm:cxn modelId="{FA901AC2-96D2-4A50-9576-0CC8EDFC015E}" type="presOf" srcId="{2CD9051E-D9DA-40D4-9352-F05365E66D53}" destId="{772FF567-F802-4E56-9E22-02C6CBC6061C}" srcOrd="0" destOrd="0" presId="urn:microsoft.com/office/officeart/2008/layout/LinedList"/>
    <dgm:cxn modelId="{846E29DC-32BB-467D-A2EE-0921D8C8CC0D}" srcId="{83C70D05-2B1F-48FE-97D4-2FB423722D59}" destId="{2CD9051E-D9DA-40D4-9352-F05365E66D53}" srcOrd="4" destOrd="0" parTransId="{94E74098-5A83-4889-9921-ED4AA757F2CD}" sibTransId="{6C039B77-2165-472A-8AE5-EAB2929C89C4}"/>
    <dgm:cxn modelId="{FB33B3E1-51A8-4E04-A6B2-91530CFBB279}" srcId="{83C70D05-2B1F-48FE-97D4-2FB423722D59}" destId="{617F0254-C8DA-4615-AEF1-40156A825794}" srcOrd="2" destOrd="0" parTransId="{40E34A15-B299-43D0-8C25-B26FA248BA5F}" sibTransId="{40A9FFCF-C2D7-4BCF-A2A5-23F4A4B06D0C}"/>
    <dgm:cxn modelId="{373251F0-A566-49C2-A4D9-99E6FF0F5912}" type="presOf" srcId="{617F0254-C8DA-4615-AEF1-40156A825794}" destId="{5502EF82-0311-4450-8F4E-25AA5F4EEE8D}" srcOrd="0" destOrd="0" presId="urn:microsoft.com/office/officeart/2008/layout/LinedList"/>
    <dgm:cxn modelId="{7D4F9AF9-6856-4371-B707-79A6CF57529F}" type="presOf" srcId="{FFE5751C-AF32-4EE5-BF16-45FB25C55040}" destId="{0F0D0BB1-06FF-4C7C-8FE5-0406FEEC4190}" srcOrd="0" destOrd="0" presId="urn:microsoft.com/office/officeart/2008/layout/LinedList"/>
    <dgm:cxn modelId="{41B73742-FBD8-4560-A626-44A2BD1AFFCF}" type="presParOf" srcId="{521CC3F6-611F-46BB-A6B5-D5CA00110FDD}" destId="{81023CF9-CF12-44A1-8673-5EF7DDC4B1BA}" srcOrd="0" destOrd="0" presId="urn:microsoft.com/office/officeart/2008/layout/LinedList"/>
    <dgm:cxn modelId="{5175E53F-2202-41FA-B871-8461B8406D62}" type="presParOf" srcId="{521CC3F6-611F-46BB-A6B5-D5CA00110FDD}" destId="{F9988A88-83A5-4275-8ACD-61B03F76C5D8}" srcOrd="1" destOrd="0" presId="urn:microsoft.com/office/officeart/2008/layout/LinedList"/>
    <dgm:cxn modelId="{415BBF9B-6D3C-466F-A4F1-B9A1C666DF1D}" type="presParOf" srcId="{F9988A88-83A5-4275-8ACD-61B03F76C5D8}" destId="{0F0D0BB1-06FF-4C7C-8FE5-0406FEEC4190}" srcOrd="0" destOrd="0" presId="urn:microsoft.com/office/officeart/2008/layout/LinedList"/>
    <dgm:cxn modelId="{7B880DDC-3579-4349-B74D-8BBD8C59A1C0}" type="presParOf" srcId="{F9988A88-83A5-4275-8ACD-61B03F76C5D8}" destId="{6D6C9F63-8E3E-4BA4-A1CC-16B885469303}" srcOrd="1" destOrd="0" presId="urn:microsoft.com/office/officeart/2008/layout/LinedList"/>
    <dgm:cxn modelId="{FCBB8C6D-8FE9-4524-99E3-8B6BEB41F0FA}" type="presParOf" srcId="{521CC3F6-611F-46BB-A6B5-D5CA00110FDD}" destId="{43D6EFFE-1003-451C-AD55-4B1C6B523C4E}" srcOrd="2" destOrd="0" presId="urn:microsoft.com/office/officeart/2008/layout/LinedList"/>
    <dgm:cxn modelId="{ADB59893-6857-453C-BE3C-97F15BB60686}" type="presParOf" srcId="{521CC3F6-611F-46BB-A6B5-D5CA00110FDD}" destId="{BC15A60B-3EBC-4EFF-9838-58EC9FB15E70}" srcOrd="3" destOrd="0" presId="urn:microsoft.com/office/officeart/2008/layout/LinedList"/>
    <dgm:cxn modelId="{0D20571F-E18B-4D5C-88B8-4CE48C4F618A}" type="presParOf" srcId="{BC15A60B-3EBC-4EFF-9838-58EC9FB15E70}" destId="{9EC84A8F-39B4-44E2-9F96-60B5FD7CFA49}" srcOrd="0" destOrd="0" presId="urn:microsoft.com/office/officeart/2008/layout/LinedList"/>
    <dgm:cxn modelId="{5F7484AB-331B-477C-904F-B191FC334C51}" type="presParOf" srcId="{BC15A60B-3EBC-4EFF-9838-58EC9FB15E70}" destId="{D7DD46E6-C63A-4089-89F6-CA22E89F3F1E}" srcOrd="1" destOrd="0" presId="urn:microsoft.com/office/officeart/2008/layout/LinedList"/>
    <dgm:cxn modelId="{9182D7C3-EB60-48B8-A660-2428E1EECA03}" type="presParOf" srcId="{521CC3F6-611F-46BB-A6B5-D5CA00110FDD}" destId="{06C3AE28-7952-4B39-A17B-DDFA5E5E50E9}" srcOrd="4" destOrd="0" presId="urn:microsoft.com/office/officeart/2008/layout/LinedList"/>
    <dgm:cxn modelId="{04D18315-A5CC-46DE-A332-080C79E3F33D}" type="presParOf" srcId="{521CC3F6-611F-46BB-A6B5-D5CA00110FDD}" destId="{63DC667F-6EFD-4936-83D1-5622D48FD27C}" srcOrd="5" destOrd="0" presId="urn:microsoft.com/office/officeart/2008/layout/LinedList"/>
    <dgm:cxn modelId="{FE86DD0A-C311-426A-98CD-B93E224D15E9}" type="presParOf" srcId="{63DC667F-6EFD-4936-83D1-5622D48FD27C}" destId="{5502EF82-0311-4450-8F4E-25AA5F4EEE8D}" srcOrd="0" destOrd="0" presId="urn:microsoft.com/office/officeart/2008/layout/LinedList"/>
    <dgm:cxn modelId="{9605EDF9-C897-44D2-93AC-A15302CFCBE2}" type="presParOf" srcId="{63DC667F-6EFD-4936-83D1-5622D48FD27C}" destId="{C4DB3331-5B6D-4FDE-8FC9-935BC3DC1BEB}" srcOrd="1" destOrd="0" presId="urn:microsoft.com/office/officeart/2008/layout/LinedList"/>
    <dgm:cxn modelId="{A92ECBDB-58EC-45B0-A99C-AC4DA70EDD43}" type="presParOf" srcId="{521CC3F6-611F-46BB-A6B5-D5CA00110FDD}" destId="{27AAACAD-0E48-4C14-95F8-0BD9D587D711}" srcOrd="6" destOrd="0" presId="urn:microsoft.com/office/officeart/2008/layout/LinedList"/>
    <dgm:cxn modelId="{C962F27E-6E81-4FFB-8C62-DEEB9E449B58}" type="presParOf" srcId="{521CC3F6-611F-46BB-A6B5-D5CA00110FDD}" destId="{B5797874-5B2C-4C60-B70F-851B35F64DB9}" srcOrd="7" destOrd="0" presId="urn:microsoft.com/office/officeart/2008/layout/LinedList"/>
    <dgm:cxn modelId="{7706A66B-6EF7-41A5-B75F-FB7B7B98163D}" type="presParOf" srcId="{B5797874-5B2C-4C60-B70F-851B35F64DB9}" destId="{4A9F92D8-458D-42D0-824A-19A35F448347}" srcOrd="0" destOrd="0" presId="urn:microsoft.com/office/officeart/2008/layout/LinedList"/>
    <dgm:cxn modelId="{3BC5E4B8-239A-43DD-9436-BF4DAAF89882}" type="presParOf" srcId="{B5797874-5B2C-4C60-B70F-851B35F64DB9}" destId="{7AFC0D5F-E53F-47D8-99DC-13BC21D83D0E}" srcOrd="1" destOrd="0" presId="urn:microsoft.com/office/officeart/2008/layout/LinedList"/>
    <dgm:cxn modelId="{D095B6B0-1BDE-4069-89FB-73F6E754F6E7}" type="presParOf" srcId="{521CC3F6-611F-46BB-A6B5-D5CA00110FDD}" destId="{CD0F386A-E9FE-437A-BAE1-AE1A9EA8A08F}" srcOrd="8" destOrd="0" presId="urn:microsoft.com/office/officeart/2008/layout/LinedList"/>
    <dgm:cxn modelId="{8E64F0AD-AE3C-4D20-AAD2-8C9646CB887E}" type="presParOf" srcId="{521CC3F6-611F-46BB-A6B5-D5CA00110FDD}" destId="{41F82C7D-2A43-4BDE-96E0-C67EA66D8A97}" srcOrd="9" destOrd="0" presId="urn:microsoft.com/office/officeart/2008/layout/LinedList"/>
    <dgm:cxn modelId="{46C98ED5-8827-407D-8C16-73876B950C64}" type="presParOf" srcId="{41F82C7D-2A43-4BDE-96E0-C67EA66D8A97}" destId="{772FF567-F802-4E56-9E22-02C6CBC6061C}" srcOrd="0" destOrd="0" presId="urn:microsoft.com/office/officeart/2008/layout/LinedList"/>
    <dgm:cxn modelId="{CD0772FC-2FFD-4D13-A0E1-554514BF45D5}" type="presParOf" srcId="{41F82C7D-2A43-4BDE-96E0-C67EA66D8A97}" destId="{0C71C851-DA79-4D71-8934-FC2FF38DEDF8}" srcOrd="1" destOrd="0" presId="urn:microsoft.com/office/officeart/2008/layout/LinedList"/>
    <dgm:cxn modelId="{A6947EBC-8060-4AAC-A818-F3D6B1E782DA}" type="presParOf" srcId="{521CC3F6-611F-46BB-A6B5-D5CA00110FDD}" destId="{1D19E40C-8858-497F-8BAB-F470C95A63D5}" srcOrd="10" destOrd="0" presId="urn:microsoft.com/office/officeart/2008/layout/LinedList"/>
    <dgm:cxn modelId="{97092217-43C9-4A09-9FCC-8828637DF920}" type="presParOf" srcId="{521CC3F6-611F-46BB-A6B5-D5CA00110FDD}" destId="{2B6E48D8-C8C5-4E39-BDF4-04BD8AC47857}" srcOrd="11" destOrd="0" presId="urn:microsoft.com/office/officeart/2008/layout/LinedList"/>
    <dgm:cxn modelId="{523C86AC-7677-4494-A8DA-2C0A02C2CD08}" type="presParOf" srcId="{2B6E48D8-C8C5-4E39-BDF4-04BD8AC47857}" destId="{3A1BA215-B1A8-4399-8DA7-30EAA79ECEFD}" srcOrd="0" destOrd="0" presId="urn:microsoft.com/office/officeart/2008/layout/LinedList"/>
    <dgm:cxn modelId="{A4CF0D8C-BDEE-4D59-A8ED-CB651EBE73AC}" type="presParOf" srcId="{2B6E48D8-C8C5-4E39-BDF4-04BD8AC47857}" destId="{A1D3EFAB-5E18-4788-A793-8678F5E499E5}" srcOrd="1" destOrd="0" presId="urn:microsoft.com/office/officeart/2008/layout/LinedList"/>
    <dgm:cxn modelId="{E8D0956D-13E0-4884-AAEA-EA380BDC3D25}" type="presParOf" srcId="{521CC3F6-611F-46BB-A6B5-D5CA00110FDD}" destId="{52F99319-0A9C-4E0C-BAE3-888D33FE282E}" srcOrd="12" destOrd="0" presId="urn:microsoft.com/office/officeart/2008/layout/LinedList"/>
    <dgm:cxn modelId="{F1DF4D18-4EF0-4B90-B2DE-4C852BB11CFF}" type="presParOf" srcId="{521CC3F6-611F-46BB-A6B5-D5CA00110FDD}" destId="{93200CC9-3E4E-4732-9ABF-A48713834DFE}" srcOrd="13" destOrd="0" presId="urn:microsoft.com/office/officeart/2008/layout/LinedList"/>
    <dgm:cxn modelId="{7C9DF016-FFDA-43CD-B8C2-49DC03BD9B5F}" type="presParOf" srcId="{93200CC9-3E4E-4732-9ABF-A48713834DFE}" destId="{F9CBF52E-B6FC-4360-811F-23E8BABC3BCC}" srcOrd="0" destOrd="0" presId="urn:microsoft.com/office/officeart/2008/layout/LinedList"/>
    <dgm:cxn modelId="{37222436-E941-4CBD-9402-A3FCEFD052E9}" type="presParOf" srcId="{93200CC9-3E4E-4732-9ABF-A48713834DFE}" destId="{372AC5AE-2674-44E6-AEDD-453C7A6A4E1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8ED0C4F-1A2E-4BAA-B486-B3AE47D49256}" type="doc">
      <dgm:prSet loTypeId="urn:microsoft.com/office/officeart/2008/layout/LinedList" loCatId="list" qsTypeId="urn:microsoft.com/office/officeart/2005/8/quickstyle/simple1#315" qsCatId="simple" csTypeId="urn:microsoft.com/office/officeart/2005/8/colors/accent1_2#200" csCatId="accent1" phldr="1"/>
      <dgm:spPr/>
      <dgm:t>
        <a:bodyPr/>
        <a:lstStyle/>
        <a:p>
          <a:endParaRPr lang="en-US"/>
        </a:p>
      </dgm:t>
    </dgm:pt>
    <dgm:pt modelId="{BA65B8F9-399E-446E-8F3F-A855690B5026}">
      <dgm:prSet/>
      <dgm:spPr/>
      <dgm:t>
        <a:bodyPr/>
        <a:lstStyle/>
        <a:p>
          <a:r>
            <a:rPr lang="sk-SK" dirty="0"/>
            <a:t>morbidita a mortalita </a:t>
          </a:r>
          <a:endParaRPr lang="en-US" dirty="0"/>
        </a:p>
      </dgm:t>
    </dgm:pt>
    <dgm:pt modelId="{701C4E49-2FA7-4957-B5AD-2901A267A23E}" type="parTrans" cxnId="{E5A4A406-25C1-43F9-BC05-2F3ABA5322FA}">
      <dgm:prSet/>
      <dgm:spPr/>
      <dgm:t>
        <a:bodyPr/>
        <a:lstStyle/>
        <a:p>
          <a:endParaRPr lang="en-US"/>
        </a:p>
      </dgm:t>
    </dgm:pt>
    <dgm:pt modelId="{38CD89B4-EDB4-419A-B4DD-BCDE26EC3F34}" type="sibTrans" cxnId="{E5A4A406-25C1-43F9-BC05-2F3ABA5322FA}">
      <dgm:prSet/>
      <dgm:spPr/>
      <dgm:t>
        <a:bodyPr/>
        <a:lstStyle/>
        <a:p>
          <a:endParaRPr lang="en-US"/>
        </a:p>
      </dgm:t>
    </dgm:pt>
    <dgm:pt modelId="{F1676D81-27D4-4121-9E1C-A4E89CD7602A}">
      <dgm:prSet/>
      <dgm:spPr/>
      <dgm:t>
        <a:bodyPr/>
        <a:lstStyle/>
        <a:p>
          <a:r>
            <a:rPr lang="sk-SK"/>
            <a:t>priemerný denný prírastok </a:t>
          </a:r>
          <a:endParaRPr lang="en-US"/>
        </a:p>
      </dgm:t>
    </dgm:pt>
    <dgm:pt modelId="{856C1C8A-2D61-4E41-BE23-377C947980E2}" type="parTrans" cxnId="{91ACCBC9-C6E0-48B5-A8F8-68AF6D4BBDB4}">
      <dgm:prSet/>
      <dgm:spPr/>
      <dgm:t>
        <a:bodyPr/>
        <a:lstStyle/>
        <a:p>
          <a:endParaRPr lang="en-US"/>
        </a:p>
      </dgm:t>
    </dgm:pt>
    <dgm:pt modelId="{077AB77A-49AE-4458-892A-DAEA91EF4501}" type="sibTrans" cxnId="{91ACCBC9-C6E0-48B5-A8F8-68AF6D4BBDB4}">
      <dgm:prSet/>
      <dgm:spPr/>
      <dgm:t>
        <a:bodyPr/>
        <a:lstStyle/>
        <a:p>
          <a:endParaRPr lang="en-US"/>
        </a:p>
      </dgm:t>
    </dgm:pt>
    <dgm:pt modelId="{E21A6CDB-3C0C-40FF-A5DD-5D580468DCC2}">
      <dgm:prSet/>
      <dgm:spPr/>
      <dgm:t>
        <a:bodyPr/>
        <a:lstStyle/>
        <a:p>
          <a:r>
            <a:rPr lang="sk-SK"/>
            <a:t>výskyt hnačiek a BRD </a:t>
          </a:r>
          <a:endParaRPr lang="en-US"/>
        </a:p>
      </dgm:t>
    </dgm:pt>
    <dgm:pt modelId="{AE782AEB-D922-483E-B436-D753A1A6D334}" type="parTrans" cxnId="{06526676-E4AD-40D5-9046-D2BCE1C22367}">
      <dgm:prSet/>
      <dgm:spPr/>
      <dgm:t>
        <a:bodyPr/>
        <a:lstStyle/>
        <a:p>
          <a:endParaRPr lang="en-US"/>
        </a:p>
      </dgm:t>
    </dgm:pt>
    <dgm:pt modelId="{7BE0E6DB-0B41-438C-A0CF-E7596BDD7A3E}" type="sibTrans" cxnId="{06526676-E4AD-40D5-9046-D2BCE1C22367}">
      <dgm:prSet/>
      <dgm:spPr/>
      <dgm:t>
        <a:bodyPr/>
        <a:lstStyle/>
        <a:p>
          <a:endParaRPr lang="en-US"/>
        </a:p>
      </dgm:t>
    </dgm:pt>
    <dgm:pt modelId="{876051E9-3688-4108-B672-711938C4A26A}">
      <dgm:prSet/>
      <dgm:spPr/>
      <dgm:t>
        <a:bodyPr/>
        <a:lstStyle/>
        <a:p>
          <a:r>
            <a:rPr lang="sk-SK"/>
            <a:t>počet liečených zvierat </a:t>
          </a:r>
          <a:endParaRPr lang="en-US"/>
        </a:p>
      </dgm:t>
    </dgm:pt>
    <dgm:pt modelId="{A65F868C-C162-4B3B-A88F-47D5D48932C4}" type="parTrans" cxnId="{7FFDC007-0372-4320-9D3B-5B4EE6A52A7B}">
      <dgm:prSet/>
      <dgm:spPr/>
      <dgm:t>
        <a:bodyPr/>
        <a:lstStyle/>
        <a:p>
          <a:endParaRPr lang="en-US"/>
        </a:p>
      </dgm:t>
    </dgm:pt>
    <dgm:pt modelId="{F2E56BC3-4796-4099-8B2E-49772FCA3C30}" type="sibTrans" cxnId="{7FFDC007-0372-4320-9D3B-5B4EE6A52A7B}">
      <dgm:prSet/>
      <dgm:spPr/>
      <dgm:t>
        <a:bodyPr/>
        <a:lstStyle/>
        <a:p>
          <a:endParaRPr lang="en-US"/>
        </a:p>
      </dgm:t>
    </dgm:pt>
    <dgm:pt modelId="{E4694BF0-0317-45A0-872E-D314FFCDD511}">
      <dgm:prSet/>
      <dgm:spPr/>
      <dgm:t>
        <a:bodyPr/>
        <a:lstStyle/>
        <a:p>
          <a:r>
            <a:rPr lang="sk-SK"/>
            <a:t>spotreba antibiotík </a:t>
          </a:r>
          <a:endParaRPr lang="en-US"/>
        </a:p>
      </dgm:t>
    </dgm:pt>
    <dgm:pt modelId="{C9F11AB5-C89B-438C-BE8F-7B50F4CFD7F5}" type="parTrans" cxnId="{6378F507-5B48-4060-8AEB-B11D8D40F698}">
      <dgm:prSet/>
      <dgm:spPr/>
      <dgm:t>
        <a:bodyPr/>
        <a:lstStyle/>
        <a:p>
          <a:endParaRPr lang="en-US"/>
        </a:p>
      </dgm:t>
    </dgm:pt>
    <dgm:pt modelId="{C8C106C0-8786-4CD8-ABC3-C4AE5A2978A0}" type="sibTrans" cxnId="{6378F507-5B48-4060-8AEB-B11D8D40F698}">
      <dgm:prSet/>
      <dgm:spPr/>
      <dgm:t>
        <a:bodyPr/>
        <a:lstStyle/>
        <a:p>
          <a:endParaRPr lang="en-US"/>
        </a:p>
      </dgm:t>
    </dgm:pt>
    <dgm:pt modelId="{3B9D64AB-2B79-4650-A735-BD27B53E5E8B}">
      <dgm:prSet/>
      <dgm:spPr/>
      <dgm:t>
        <a:bodyPr/>
        <a:lstStyle/>
        <a:p>
          <a:r>
            <a:rPr lang="sk-SK"/>
            <a:t>vek pri prvom otelení </a:t>
          </a:r>
          <a:endParaRPr lang="en-US"/>
        </a:p>
      </dgm:t>
    </dgm:pt>
    <dgm:pt modelId="{121F0593-8FF4-4280-A69E-C61726837689}" type="parTrans" cxnId="{7F3809E4-E66C-4310-9E70-042B164BEBE2}">
      <dgm:prSet/>
      <dgm:spPr/>
      <dgm:t>
        <a:bodyPr/>
        <a:lstStyle/>
        <a:p>
          <a:endParaRPr lang="en-US"/>
        </a:p>
      </dgm:t>
    </dgm:pt>
    <dgm:pt modelId="{E4190AE0-4AF6-4A8A-A5C8-FA3DD3C8DBE4}" type="sibTrans" cxnId="{7F3809E4-E66C-4310-9E70-042B164BEBE2}">
      <dgm:prSet/>
      <dgm:spPr/>
      <dgm:t>
        <a:bodyPr/>
        <a:lstStyle/>
        <a:p>
          <a:endParaRPr lang="en-US"/>
        </a:p>
      </dgm:t>
    </dgm:pt>
    <dgm:pt modelId="{DF68C74C-8CC5-4EA4-87F5-9C2FC94E55A9}">
      <dgm:prSet/>
      <dgm:spPr/>
      <dgm:t>
        <a:bodyPr/>
        <a:lstStyle/>
        <a:p>
          <a:r>
            <a:rPr lang="sk-SK"/>
            <a:t>automatizované monitorovanie aktivity </a:t>
          </a:r>
          <a:endParaRPr lang="en-US"/>
        </a:p>
      </dgm:t>
    </dgm:pt>
    <dgm:pt modelId="{3B2A0A17-64FA-45D3-9CB7-2780E6194F38}" type="parTrans" cxnId="{A3D1795E-A0F5-41F5-BA4D-E37743E5D388}">
      <dgm:prSet/>
      <dgm:spPr/>
      <dgm:t>
        <a:bodyPr/>
        <a:lstStyle/>
        <a:p>
          <a:endParaRPr lang="en-US"/>
        </a:p>
      </dgm:t>
    </dgm:pt>
    <dgm:pt modelId="{34D0429F-C829-454D-9164-54D8DE761B54}" type="sibTrans" cxnId="{A3D1795E-A0F5-41F5-BA4D-E37743E5D388}">
      <dgm:prSet/>
      <dgm:spPr/>
      <dgm:t>
        <a:bodyPr/>
        <a:lstStyle/>
        <a:p>
          <a:endParaRPr lang="en-US"/>
        </a:p>
      </dgm:t>
    </dgm:pt>
    <dgm:pt modelId="{FDD00726-0607-4223-8F74-57FE0B924A11}">
      <dgm:prSet/>
      <dgm:spPr/>
      <dgm:t>
        <a:bodyPr/>
        <a:lstStyle/>
        <a:p>
          <a:r>
            <a:rPr lang="sk-SK"/>
            <a:t>senzory a systémy včasného odhalenia ochorenia</a:t>
          </a:r>
          <a:endParaRPr lang="en-US"/>
        </a:p>
      </dgm:t>
    </dgm:pt>
    <dgm:pt modelId="{54E28C31-03AF-4B73-87BB-5BD126A9BBF8}" type="parTrans" cxnId="{69A526A9-A368-48FF-9B93-F0B68FB0997A}">
      <dgm:prSet/>
      <dgm:spPr/>
      <dgm:t>
        <a:bodyPr/>
        <a:lstStyle/>
        <a:p>
          <a:endParaRPr lang="en-US"/>
        </a:p>
      </dgm:t>
    </dgm:pt>
    <dgm:pt modelId="{AB718094-AECD-488D-AE8F-7D3C540BC299}" type="sibTrans" cxnId="{69A526A9-A368-48FF-9B93-F0B68FB0997A}">
      <dgm:prSet/>
      <dgm:spPr/>
      <dgm:t>
        <a:bodyPr/>
        <a:lstStyle/>
        <a:p>
          <a:endParaRPr lang="en-US"/>
        </a:p>
      </dgm:t>
    </dgm:pt>
    <dgm:pt modelId="{F8550689-23A6-429D-A082-CE5001D59053}" type="pres">
      <dgm:prSet presAssocID="{E8ED0C4F-1A2E-4BAA-B486-B3AE47D49256}" presName="vert0" presStyleCnt="0">
        <dgm:presLayoutVars>
          <dgm:dir/>
          <dgm:animOne val="branch"/>
          <dgm:animLvl val="lvl"/>
        </dgm:presLayoutVars>
      </dgm:prSet>
      <dgm:spPr/>
    </dgm:pt>
    <dgm:pt modelId="{8508EED8-6BCE-4184-8785-7E7B00C5E932}" type="pres">
      <dgm:prSet presAssocID="{BA65B8F9-399E-446E-8F3F-A855690B5026}" presName="thickLine" presStyleLbl="alignNode1" presStyleIdx="0" presStyleCnt="8"/>
      <dgm:spPr/>
    </dgm:pt>
    <dgm:pt modelId="{20F051AE-87BC-4E1F-8B03-F7F6C509FAB7}" type="pres">
      <dgm:prSet presAssocID="{BA65B8F9-399E-446E-8F3F-A855690B5026}" presName="horz1" presStyleCnt="0"/>
      <dgm:spPr/>
    </dgm:pt>
    <dgm:pt modelId="{076A0DB7-50D9-4B33-AA48-3126A457612C}" type="pres">
      <dgm:prSet presAssocID="{BA65B8F9-399E-446E-8F3F-A855690B5026}" presName="tx1" presStyleLbl="revTx" presStyleIdx="0" presStyleCnt="8"/>
      <dgm:spPr/>
    </dgm:pt>
    <dgm:pt modelId="{5297EE6D-42C7-4DEE-AF59-BC102060E931}" type="pres">
      <dgm:prSet presAssocID="{BA65B8F9-399E-446E-8F3F-A855690B5026}" presName="vert1" presStyleCnt="0"/>
      <dgm:spPr/>
    </dgm:pt>
    <dgm:pt modelId="{291074F0-CF94-44EC-9F95-AF8B908AE2BC}" type="pres">
      <dgm:prSet presAssocID="{F1676D81-27D4-4121-9E1C-A4E89CD7602A}" presName="thickLine" presStyleLbl="alignNode1" presStyleIdx="1" presStyleCnt="8"/>
      <dgm:spPr/>
    </dgm:pt>
    <dgm:pt modelId="{C4602D91-A6B3-431B-A3B0-5204E0CE7190}" type="pres">
      <dgm:prSet presAssocID="{F1676D81-27D4-4121-9E1C-A4E89CD7602A}" presName="horz1" presStyleCnt="0"/>
      <dgm:spPr/>
    </dgm:pt>
    <dgm:pt modelId="{E8785491-D9C2-42B6-851A-53C63940C2DE}" type="pres">
      <dgm:prSet presAssocID="{F1676D81-27D4-4121-9E1C-A4E89CD7602A}" presName="tx1" presStyleLbl="revTx" presStyleIdx="1" presStyleCnt="8"/>
      <dgm:spPr/>
    </dgm:pt>
    <dgm:pt modelId="{E00A287D-FB86-412B-9F6E-7BE60D463929}" type="pres">
      <dgm:prSet presAssocID="{F1676D81-27D4-4121-9E1C-A4E89CD7602A}" presName="vert1" presStyleCnt="0"/>
      <dgm:spPr/>
    </dgm:pt>
    <dgm:pt modelId="{33C7C8BE-5EA6-4E95-A9E8-1B3D152CB82A}" type="pres">
      <dgm:prSet presAssocID="{E21A6CDB-3C0C-40FF-A5DD-5D580468DCC2}" presName="thickLine" presStyleLbl="alignNode1" presStyleIdx="2" presStyleCnt="8"/>
      <dgm:spPr/>
    </dgm:pt>
    <dgm:pt modelId="{2D34737B-577F-485B-AE02-4B8588E5E5AC}" type="pres">
      <dgm:prSet presAssocID="{E21A6CDB-3C0C-40FF-A5DD-5D580468DCC2}" presName="horz1" presStyleCnt="0"/>
      <dgm:spPr/>
    </dgm:pt>
    <dgm:pt modelId="{66262C5F-735F-4578-B385-D3665BE3956C}" type="pres">
      <dgm:prSet presAssocID="{E21A6CDB-3C0C-40FF-A5DD-5D580468DCC2}" presName="tx1" presStyleLbl="revTx" presStyleIdx="2" presStyleCnt="8"/>
      <dgm:spPr/>
    </dgm:pt>
    <dgm:pt modelId="{010BC9CC-4B29-4241-9EFA-C20836C4955A}" type="pres">
      <dgm:prSet presAssocID="{E21A6CDB-3C0C-40FF-A5DD-5D580468DCC2}" presName="vert1" presStyleCnt="0"/>
      <dgm:spPr/>
    </dgm:pt>
    <dgm:pt modelId="{77C4E65D-2551-4B99-8D58-E31E01AA95F8}" type="pres">
      <dgm:prSet presAssocID="{876051E9-3688-4108-B672-711938C4A26A}" presName="thickLine" presStyleLbl="alignNode1" presStyleIdx="3" presStyleCnt="8"/>
      <dgm:spPr/>
    </dgm:pt>
    <dgm:pt modelId="{5520F0A9-FAB3-4CA8-999A-CBD561628475}" type="pres">
      <dgm:prSet presAssocID="{876051E9-3688-4108-B672-711938C4A26A}" presName="horz1" presStyleCnt="0"/>
      <dgm:spPr/>
    </dgm:pt>
    <dgm:pt modelId="{85772461-9C05-4286-8BD9-8ECA06F801CE}" type="pres">
      <dgm:prSet presAssocID="{876051E9-3688-4108-B672-711938C4A26A}" presName="tx1" presStyleLbl="revTx" presStyleIdx="3" presStyleCnt="8"/>
      <dgm:spPr/>
    </dgm:pt>
    <dgm:pt modelId="{FA287237-3732-4E13-A0D7-F7050983344E}" type="pres">
      <dgm:prSet presAssocID="{876051E9-3688-4108-B672-711938C4A26A}" presName="vert1" presStyleCnt="0"/>
      <dgm:spPr/>
    </dgm:pt>
    <dgm:pt modelId="{30962467-02EF-45AD-9B27-98EDB97E4A8D}" type="pres">
      <dgm:prSet presAssocID="{E4694BF0-0317-45A0-872E-D314FFCDD511}" presName="thickLine" presStyleLbl="alignNode1" presStyleIdx="4" presStyleCnt="8"/>
      <dgm:spPr/>
    </dgm:pt>
    <dgm:pt modelId="{2C22C124-381F-41EE-92FD-B392372C7B32}" type="pres">
      <dgm:prSet presAssocID="{E4694BF0-0317-45A0-872E-D314FFCDD511}" presName="horz1" presStyleCnt="0"/>
      <dgm:spPr/>
    </dgm:pt>
    <dgm:pt modelId="{EF86389D-67AA-4FAB-A9B0-271368D31328}" type="pres">
      <dgm:prSet presAssocID="{E4694BF0-0317-45A0-872E-D314FFCDD511}" presName="tx1" presStyleLbl="revTx" presStyleIdx="4" presStyleCnt="8"/>
      <dgm:spPr/>
    </dgm:pt>
    <dgm:pt modelId="{45D019DB-2221-4EAC-9E92-3E5C89DB813E}" type="pres">
      <dgm:prSet presAssocID="{E4694BF0-0317-45A0-872E-D314FFCDD511}" presName="vert1" presStyleCnt="0"/>
      <dgm:spPr/>
    </dgm:pt>
    <dgm:pt modelId="{BE0BA6D7-007A-4E91-9F34-1CE70797EA32}" type="pres">
      <dgm:prSet presAssocID="{3B9D64AB-2B79-4650-A735-BD27B53E5E8B}" presName="thickLine" presStyleLbl="alignNode1" presStyleIdx="5" presStyleCnt="8"/>
      <dgm:spPr/>
    </dgm:pt>
    <dgm:pt modelId="{4E0F74EF-0746-4242-86B9-B52204B5CD61}" type="pres">
      <dgm:prSet presAssocID="{3B9D64AB-2B79-4650-A735-BD27B53E5E8B}" presName="horz1" presStyleCnt="0"/>
      <dgm:spPr/>
    </dgm:pt>
    <dgm:pt modelId="{95EC0859-6E45-411F-9F45-1667CE325A16}" type="pres">
      <dgm:prSet presAssocID="{3B9D64AB-2B79-4650-A735-BD27B53E5E8B}" presName="tx1" presStyleLbl="revTx" presStyleIdx="5" presStyleCnt="8"/>
      <dgm:spPr/>
    </dgm:pt>
    <dgm:pt modelId="{89AE4E16-18B9-432D-ACF1-BB5D9A6023DD}" type="pres">
      <dgm:prSet presAssocID="{3B9D64AB-2B79-4650-A735-BD27B53E5E8B}" presName="vert1" presStyleCnt="0"/>
      <dgm:spPr/>
    </dgm:pt>
    <dgm:pt modelId="{E6AD6A94-1644-4EF7-A43F-57B3785F9FE4}" type="pres">
      <dgm:prSet presAssocID="{DF68C74C-8CC5-4EA4-87F5-9C2FC94E55A9}" presName="thickLine" presStyleLbl="alignNode1" presStyleIdx="6" presStyleCnt="8"/>
      <dgm:spPr/>
    </dgm:pt>
    <dgm:pt modelId="{1BA2580F-2641-44E8-AC64-B9252A90A591}" type="pres">
      <dgm:prSet presAssocID="{DF68C74C-8CC5-4EA4-87F5-9C2FC94E55A9}" presName="horz1" presStyleCnt="0"/>
      <dgm:spPr/>
    </dgm:pt>
    <dgm:pt modelId="{215A99FF-2D03-42F2-8EB7-28B6005E12BD}" type="pres">
      <dgm:prSet presAssocID="{DF68C74C-8CC5-4EA4-87F5-9C2FC94E55A9}" presName="tx1" presStyleLbl="revTx" presStyleIdx="6" presStyleCnt="8"/>
      <dgm:spPr/>
    </dgm:pt>
    <dgm:pt modelId="{8B8B6A59-A4B3-48EE-9797-D4C1AD059F67}" type="pres">
      <dgm:prSet presAssocID="{DF68C74C-8CC5-4EA4-87F5-9C2FC94E55A9}" presName="vert1" presStyleCnt="0"/>
      <dgm:spPr/>
    </dgm:pt>
    <dgm:pt modelId="{EDC6C20E-F6EB-41AA-AE42-F43C108E0BED}" type="pres">
      <dgm:prSet presAssocID="{FDD00726-0607-4223-8F74-57FE0B924A11}" presName="thickLine" presStyleLbl="alignNode1" presStyleIdx="7" presStyleCnt="8"/>
      <dgm:spPr/>
    </dgm:pt>
    <dgm:pt modelId="{74B35BCD-B372-4AD9-B5D6-BA3937C8362F}" type="pres">
      <dgm:prSet presAssocID="{FDD00726-0607-4223-8F74-57FE0B924A11}" presName="horz1" presStyleCnt="0"/>
      <dgm:spPr/>
    </dgm:pt>
    <dgm:pt modelId="{495CD49F-5162-484D-B9FF-B71CE458E860}" type="pres">
      <dgm:prSet presAssocID="{FDD00726-0607-4223-8F74-57FE0B924A11}" presName="tx1" presStyleLbl="revTx" presStyleIdx="7" presStyleCnt="8"/>
      <dgm:spPr/>
    </dgm:pt>
    <dgm:pt modelId="{CC0EE344-FCBF-4267-B367-7F9AB33D48E6}" type="pres">
      <dgm:prSet presAssocID="{FDD00726-0607-4223-8F74-57FE0B924A11}" presName="vert1" presStyleCnt="0"/>
      <dgm:spPr/>
    </dgm:pt>
  </dgm:ptLst>
  <dgm:cxnLst>
    <dgm:cxn modelId="{E5A4A406-25C1-43F9-BC05-2F3ABA5322FA}" srcId="{E8ED0C4F-1A2E-4BAA-B486-B3AE47D49256}" destId="{BA65B8F9-399E-446E-8F3F-A855690B5026}" srcOrd="0" destOrd="0" parTransId="{701C4E49-2FA7-4957-B5AD-2901A267A23E}" sibTransId="{38CD89B4-EDB4-419A-B4DD-BCDE26EC3F34}"/>
    <dgm:cxn modelId="{7FFDC007-0372-4320-9D3B-5B4EE6A52A7B}" srcId="{E8ED0C4F-1A2E-4BAA-B486-B3AE47D49256}" destId="{876051E9-3688-4108-B672-711938C4A26A}" srcOrd="3" destOrd="0" parTransId="{A65F868C-C162-4B3B-A88F-47D5D48932C4}" sibTransId="{F2E56BC3-4796-4099-8B2E-49772FCA3C30}"/>
    <dgm:cxn modelId="{6378F507-5B48-4060-8AEB-B11D8D40F698}" srcId="{E8ED0C4F-1A2E-4BAA-B486-B3AE47D49256}" destId="{E4694BF0-0317-45A0-872E-D314FFCDD511}" srcOrd="4" destOrd="0" parTransId="{C9F11AB5-C89B-438C-BE8F-7B50F4CFD7F5}" sibTransId="{C8C106C0-8786-4CD8-ABC3-C4AE5A2978A0}"/>
    <dgm:cxn modelId="{0DE4CF16-3E96-48A4-885D-C4E7ACA87AF5}" type="presOf" srcId="{BA65B8F9-399E-446E-8F3F-A855690B5026}" destId="{076A0DB7-50D9-4B33-AA48-3126A457612C}" srcOrd="0" destOrd="0" presId="urn:microsoft.com/office/officeart/2008/layout/LinedList"/>
    <dgm:cxn modelId="{A3D1795E-A0F5-41F5-BA4D-E37743E5D388}" srcId="{E8ED0C4F-1A2E-4BAA-B486-B3AE47D49256}" destId="{DF68C74C-8CC5-4EA4-87F5-9C2FC94E55A9}" srcOrd="6" destOrd="0" parTransId="{3B2A0A17-64FA-45D3-9CB7-2780E6194F38}" sibTransId="{34D0429F-C829-454D-9164-54D8DE761B54}"/>
    <dgm:cxn modelId="{F7202546-7FDE-4C73-8C54-3702A6B0E5F1}" type="presOf" srcId="{FDD00726-0607-4223-8F74-57FE0B924A11}" destId="{495CD49F-5162-484D-B9FF-B71CE458E860}" srcOrd="0" destOrd="0" presId="urn:microsoft.com/office/officeart/2008/layout/LinedList"/>
    <dgm:cxn modelId="{F5232754-9EED-4ABF-A370-6B22B6B14B5D}" type="presOf" srcId="{F1676D81-27D4-4121-9E1C-A4E89CD7602A}" destId="{E8785491-D9C2-42B6-851A-53C63940C2DE}" srcOrd="0" destOrd="0" presId="urn:microsoft.com/office/officeart/2008/layout/LinedList"/>
    <dgm:cxn modelId="{06526676-E4AD-40D5-9046-D2BCE1C22367}" srcId="{E8ED0C4F-1A2E-4BAA-B486-B3AE47D49256}" destId="{E21A6CDB-3C0C-40FF-A5DD-5D580468DCC2}" srcOrd="2" destOrd="0" parTransId="{AE782AEB-D922-483E-B436-D753A1A6D334}" sibTransId="{7BE0E6DB-0B41-438C-A0CF-E7596BDD7A3E}"/>
    <dgm:cxn modelId="{1BA4C395-60C0-4E79-8EB7-A952CC48329C}" type="presOf" srcId="{DF68C74C-8CC5-4EA4-87F5-9C2FC94E55A9}" destId="{215A99FF-2D03-42F2-8EB7-28B6005E12BD}" srcOrd="0" destOrd="0" presId="urn:microsoft.com/office/officeart/2008/layout/LinedList"/>
    <dgm:cxn modelId="{DF3AA4A6-BDC6-469F-89B2-048FFA1E35AB}" type="presOf" srcId="{E8ED0C4F-1A2E-4BAA-B486-B3AE47D49256}" destId="{F8550689-23A6-429D-A082-CE5001D59053}" srcOrd="0" destOrd="0" presId="urn:microsoft.com/office/officeart/2008/layout/LinedList"/>
    <dgm:cxn modelId="{69A526A9-A368-48FF-9B93-F0B68FB0997A}" srcId="{E8ED0C4F-1A2E-4BAA-B486-B3AE47D49256}" destId="{FDD00726-0607-4223-8F74-57FE0B924A11}" srcOrd="7" destOrd="0" parTransId="{54E28C31-03AF-4B73-87BB-5BD126A9BBF8}" sibTransId="{AB718094-AECD-488D-AE8F-7D3C540BC299}"/>
    <dgm:cxn modelId="{61F8CBB6-1291-403E-AED9-1210BF19C720}" type="presOf" srcId="{3B9D64AB-2B79-4650-A735-BD27B53E5E8B}" destId="{95EC0859-6E45-411F-9F45-1667CE325A16}" srcOrd="0" destOrd="0" presId="urn:microsoft.com/office/officeart/2008/layout/LinedList"/>
    <dgm:cxn modelId="{91ACCBC9-C6E0-48B5-A8F8-68AF6D4BBDB4}" srcId="{E8ED0C4F-1A2E-4BAA-B486-B3AE47D49256}" destId="{F1676D81-27D4-4121-9E1C-A4E89CD7602A}" srcOrd="1" destOrd="0" parTransId="{856C1C8A-2D61-4E41-BE23-377C947980E2}" sibTransId="{077AB77A-49AE-4458-892A-DAEA91EF4501}"/>
    <dgm:cxn modelId="{D63A50E0-43E9-4019-B8C3-8259A3AF5FF8}" type="presOf" srcId="{E21A6CDB-3C0C-40FF-A5DD-5D580468DCC2}" destId="{66262C5F-735F-4578-B385-D3665BE3956C}" srcOrd="0" destOrd="0" presId="urn:microsoft.com/office/officeart/2008/layout/LinedList"/>
    <dgm:cxn modelId="{7F3809E4-E66C-4310-9E70-042B164BEBE2}" srcId="{E8ED0C4F-1A2E-4BAA-B486-B3AE47D49256}" destId="{3B9D64AB-2B79-4650-A735-BD27B53E5E8B}" srcOrd="5" destOrd="0" parTransId="{121F0593-8FF4-4280-A69E-C61726837689}" sibTransId="{E4190AE0-4AF6-4A8A-A5C8-FA3DD3C8DBE4}"/>
    <dgm:cxn modelId="{D9CDE1E4-757E-4EE4-9907-01DB4B3ED112}" type="presOf" srcId="{E4694BF0-0317-45A0-872E-D314FFCDD511}" destId="{EF86389D-67AA-4FAB-A9B0-271368D31328}" srcOrd="0" destOrd="0" presId="urn:microsoft.com/office/officeart/2008/layout/LinedList"/>
    <dgm:cxn modelId="{79F09BF3-BF7C-425C-99BD-90B73C897AF8}" type="presOf" srcId="{876051E9-3688-4108-B672-711938C4A26A}" destId="{85772461-9C05-4286-8BD9-8ECA06F801CE}" srcOrd="0" destOrd="0" presId="urn:microsoft.com/office/officeart/2008/layout/LinedList"/>
    <dgm:cxn modelId="{B99AD535-5EF7-4F92-A8AC-7EA274987B14}" type="presParOf" srcId="{F8550689-23A6-429D-A082-CE5001D59053}" destId="{8508EED8-6BCE-4184-8785-7E7B00C5E932}" srcOrd="0" destOrd="0" presId="urn:microsoft.com/office/officeart/2008/layout/LinedList"/>
    <dgm:cxn modelId="{1B69A5B5-B34C-4168-815E-FEF7B498C319}" type="presParOf" srcId="{F8550689-23A6-429D-A082-CE5001D59053}" destId="{20F051AE-87BC-4E1F-8B03-F7F6C509FAB7}" srcOrd="1" destOrd="0" presId="urn:microsoft.com/office/officeart/2008/layout/LinedList"/>
    <dgm:cxn modelId="{97A4EF8F-50B2-471F-9299-5EA10E600067}" type="presParOf" srcId="{20F051AE-87BC-4E1F-8B03-F7F6C509FAB7}" destId="{076A0DB7-50D9-4B33-AA48-3126A457612C}" srcOrd="0" destOrd="0" presId="urn:microsoft.com/office/officeart/2008/layout/LinedList"/>
    <dgm:cxn modelId="{D5CBE35D-15E4-4A90-8795-778F292026FC}" type="presParOf" srcId="{20F051AE-87BC-4E1F-8B03-F7F6C509FAB7}" destId="{5297EE6D-42C7-4DEE-AF59-BC102060E931}" srcOrd="1" destOrd="0" presId="urn:microsoft.com/office/officeart/2008/layout/LinedList"/>
    <dgm:cxn modelId="{FD6AE07A-339C-4986-91D2-0859F5D8B353}" type="presParOf" srcId="{F8550689-23A6-429D-A082-CE5001D59053}" destId="{291074F0-CF94-44EC-9F95-AF8B908AE2BC}" srcOrd="2" destOrd="0" presId="urn:microsoft.com/office/officeart/2008/layout/LinedList"/>
    <dgm:cxn modelId="{6FB7D51A-E719-4B27-B106-EF147D63AC76}" type="presParOf" srcId="{F8550689-23A6-429D-A082-CE5001D59053}" destId="{C4602D91-A6B3-431B-A3B0-5204E0CE7190}" srcOrd="3" destOrd="0" presId="urn:microsoft.com/office/officeart/2008/layout/LinedList"/>
    <dgm:cxn modelId="{6C3BA20D-EAA0-4A96-ABFD-6C5DA0EB4FF9}" type="presParOf" srcId="{C4602D91-A6B3-431B-A3B0-5204E0CE7190}" destId="{E8785491-D9C2-42B6-851A-53C63940C2DE}" srcOrd="0" destOrd="0" presId="urn:microsoft.com/office/officeart/2008/layout/LinedList"/>
    <dgm:cxn modelId="{14AFAA61-6122-443F-B1F9-7C79F0864DEF}" type="presParOf" srcId="{C4602D91-A6B3-431B-A3B0-5204E0CE7190}" destId="{E00A287D-FB86-412B-9F6E-7BE60D463929}" srcOrd="1" destOrd="0" presId="urn:microsoft.com/office/officeart/2008/layout/LinedList"/>
    <dgm:cxn modelId="{6353A75B-A1C6-410C-88A5-659DB59838E6}" type="presParOf" srcId="{F8550689-23A6-429D-A082-CE5001D59053}" destId="{33C7C8BE-5EA6-4E95-A9E8-1B3D152CB82A}" srcOrd="4" destOrd="0" presId="urn:microsoft.com/office/officeart/2008/layout/LinedList"/>
    <dgm:cxn modelId="{B976CBD3-8D87-4991-989A-54C38494B6E4}" type="presParOf" srcId="{F8550689-23A6-429D-A082-CE5001D59053}" destId="{2D34737B-577F-485B-AE02-4B8588E5E5AC}" srcOrd="5" destOrd="0" presId="urn:microsoft.com/office/officeart/2008/layout/LinedList"/>
    <dgm:cxn modelId="{143D4D51-85F9-4AC3-BEC3-D71AE1E37DFD}" type="presParOf" srcId="{2D34737B-577F-485B-AE02-4B8588E5E5AC}" destId="{66262C5F-735F-4578-B385-D3665BE3956C}" srcOrd="0" destOrd="0" presId="urn:microsoft.com/office/officeart/2008/layout/LinedList"/>
    <dgm:cxn modelId="{1B2FC925-45BE-4802-812E-5FB148432587}" type="presParOf" srcId="{2D34737B-577F-485B-AE02-4B8588E5E5AC}" destId="{010BC9CC-4B29-4241-9EFA-C20836C4955A}" srcOrd="1" destOrd="0" presId="urn:microsoft.com/office/officeart/2008/layout/LinedList"/>
    <dgm:cxn modelId="{20FA84F5-ADD8-4C76-A21D-DB804D2D5ECD}" type="presParOf" srcId="{F8550689-23A6-429D-A082-CE5001D59053}" destId="{77C4E65D-2551-4B99-8D58-E31E01AA95F8}" srcOrd="6" destOrd="0" presId="urn:microsoft.com/office/officeart/2008/layout/LinedList"/>
    <dgm:cxn modelId="{0EE5F00B-1B83-461C-A482-388F2817857D}" type="presParOf" srcId="{F8550689-23A6-429D-A082-CE5001D59053}" destId="{5520F0A9-FAB3-4CA8-999A-CBD561628475}" srcOrd="7" destOrd="0" presId="urn:microsoft.com/office/officeart/2008/layout/LinedList"/>
    <dgm:cxn modelId="{5C8051BB-AFDA-460D-85CC-B17576054132}" type="presParOf" srcId="{5520F0A9-FAB3-4CA8-999A-CBD561628475}" destId="{85772461-9C05-4286-8BD9-8ECA06F801CE}" srcOrd="0" destOrd="0" presId="urn:microsoft.com/office/officeart/2008/layout/LinedList"/>
    <dgm:cxn modelId="{458DF0D3-8BB9-49C6-AE25-9BDC22CB8322}" type="presParOf" srcId="{5520F0A9-FAB3-4CA8-999A-CBD561628475}" destId="{FA287237-3732-4E13-A0D7-F7050983344E}" srcOrd="1" destOrd="0" presId="urn:microsoft.com/office/officeart/2008/layout/LinedList"/>
    <dgm:cxn modelId="{F93B7A88-E3BF-4CF1-84C5-C4BF1C7A0B4E}" type="presParOf" srcId="{F8550689-23A6-429D-A082-CE5001D59053}" destId="{30962467-02EF-45AD-9B27-98EDB97E4A8D}" srcOrd="8" destOrd="0" presId="urn:microsoft.com/office/officeart/2008/layout/LinedList"/>
    <dgm:cxn modelId="{7A5A9985-DA19-42A6-BE5D-240381D030B5}" type="presParOf" srcId="{F8550689-23A6-429D-A082-CE5001D59053}" destId="{2C22C124-381F-41EE-92FD-B392372C7B32}" srcOrd="9" destOrd="0" presId="urn:microsoft.com/office/officeart/2008/layout/LinedList"/>
    <dgm:cxn modelId="{24D702C9-B123-475A-8AF8-9E8B706A3C99}" type="presParOf" srcId="{2C22C124-381F-41EE-92FD-B392372C7B32}" destId="{EF86389D-67AA-4FAB-A9B0-271368D31328}" srcOrd="0" destOrd="0" presId="urn:microsoft.com/office/officeart/2008/layout/LinedList"/>
    <dgm:cxn modelId="{B46D0C39-9DBC-497D-BE0B-40175F95B9C9}" type="presParOf" srcId="{2C22C124-381F-41EE-92FD-B392372C7B32}" destId="{45D019DB-2221-4EAC-9E92-3E5C89DB813E}" srcOrd="1" destOrd="0" presId="urn:microsoft.com/office/officeart/2008/layout/LinedList"/>
    <dgm:cxn modelId="{343F7DF8-D6C1-43CE-BD44-03285A3255E2}" type="presParOf" srcId="{F8550689-23A6-429D-A082-CE5001D59053}" destId="{BE0BA6D7-007A-4E91-9F34-1CE70797EA32}" srcOrd="10" destOrd="0" presId="urn:microsoft.com/office/officeart/2008/layout/LinedList"/>
    <dgm:cxn modelId="{DC604D0A-F03B-41B6-B48C-E40EB34246C4}" type="presParOf" srcId="{F8550689-23A6-429D-A082-CE5001D59053}" destId="{4E0F74EF-0746-4242-86B9-B52204B5CD61}" srcOrd="11" destOrd="0" presId="urn:microsoft.com/office/officeart/2008/layout/LinedList"/>
    <dgm:cxn modelId="{1CFF80E7-6ED5-4710-BE83-321EF98402AE}" type="presParOf" srcId="{4E0F74EF-0746-4242-86B9-B52204B5CD61}" destId="{95EC0859-6E45-411F-9F45-1667CE325A16}" srcOrd="0" destOrd="0" presId="urn:microsoft.com/office/officeart/2008/layout/LinedList"/>
    <dgm:cxn modelId="{013762FD-F574-4CB9-B5E8-9410F87B154D}" type="presParOf" srcId="{4E0F74EF-0746-4242-86B9-B52204B5CD61}" destId="{89AE4E16-18B9-432D-ACF1-BB5D9A6023DD}" srcOrd="1" destOrd="0" presId="urn:microsoft.com/office/officeart/2008/layout/LinedList"/>
    <dgm:cxn modelId="{E0012036-7346-4528-B847-B45427450939}" type="presParOf" srcId="{F8550689-23A6-429D-A082-CE5001D59053}" destId="{E6AD6A94-1644-4EF7-A43F-57B3785F9FE4}" srcOrd="12" destOrd="0" presId="urn:microsoft.com/office/officeart/2008/layout/LinedList"/>
    <dgm:cxn modelId="{75D3435F-A37B-440B-86F2-B70553E02F2B}" type="presParOf" srcId="{F8550689-23A6-429D-A082-CE5001D59053}" destId="{1BA2580F-2641-44E8-AC64-B9252A90A591}" srcOrd="13" destOrd="0" presId="urn:microsoft.com/office/officeart/2008/layout/LinedList"/>
    <dgm:cxn modelId="{2B47E140-63D9-4300-A4DF-6BEDCF005B93}" type="presParOf" srcId="{1BA2580F-2641-44E8-AC64-B9252A90A591}" destId="{215A99FF-2D03-42F2-8EB7-28B6005E12BD}" srcOrd="0" destOrd="0" presId="urn:microsoft.com/office/officeart/2008/layout/LinedList"/>
    <dgm:cxn modelId="{9B90B63F-2555-4670-BBFC-C379E2665B57}" type="presParOf" srcId="{1BA2580F-2641-44E8-AC64-B9252A90A591}" destId="{8B8B6A59-A4B3-48EE-9797-D4C1AD059F67}" srcOrd="1" destOrd="0" presId="urn:microsoft.com/office/officeart/2008/layout/LinedList"/>
    <dgm:cxn modelId="{0B0B41F2-EBA6-4741-AA1C-04C7A953112B}" type="presParOf" srcId="{F8550689-23A6-429D-A082-CE5001D59053}" destId="{EDC6C20E-F6EB-41AA-AE42-F43C108E0BED}" srcOrd="14" destOrd="0" presId="urn:microsoft.com/office/officeart/2008/layout/LinedList"/>
    <dgm:cxn modelId="{E6764871-0D88-4E15-AC49-474A5924E0C9}" type="presParOf" srcId="{F8550689-23A6-429D-A082-CE5001D59053}" destId="{74B35BCD-B372-4AD9-B5D6-BA3937C8362F}" srcOrd="15" destOrd="0" presId="urn:microsoft.com/office/officeart/2008/layout/LinedList"/>
    <dgm:cxn modelId="{FBF0C98F-EB76-45A8-BA74-6023EFEEECF8}" type="presParOf" srcId="{74B35BCD-B372-4AD9-B5D6-BA3937C8362F}" destId="{495CD49F-5162-484D-B9FF-B71CE458E860}" srcOrd="0" destOrd="0" presId="urn:microsoft.com/office/officeart/2008/layout/LinedList"/>
    <dgm:cxn modelId="{61969B86-0FC0-4E23-B2B2-7ECE45F19177}" type="presParOf" srcId="{74B35BCD-B372-4AD9-B5D6-BA3937C8362F}" destId="{CC0EE344-FCBF-4267-B367-7F9AB33D48E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178C29F-5CE2-45CE-98FB-3B90BC540CB0}" type="doc">
      <dgm:prSet loTypeId="urn:microsoft.com/office/officeart/2008/layout/LinedList" loCatId="list" qsTypeId="urn:microsoft.com/office/officeart/2005/8/quickstyle/simple1#278" qsCatId="simple" csTypeId="urn:microsoft.com/office/officeart/2005/8/colors/accent1_2#168" csCatId="accent1"/>
      <dgm:spPr/>
      <dgm:t>
        <a:bodyPr/>
        <a:lstStyle/>
        <a:p>
          <a:endParaRPr lang="en-US"/>
        </a:p>
      </dgm:t>
    </dgm:pt>
    <dgm:pt modelId="{78DE54B9-556A-4683-AA39-51068A22E8D3}">
      <dgm:prSet/>
      <dgm:spPr/>
      <dgm:t>
        <a:bodyPr/>
        <a:lstStyle/>
        <a:p>
          <a:r>
            <a:rPr lang="sk-SK"/>
            <a:t>Kolostrálna výživa je alfa a omega zdravotného stavu</a:t>
          </a:r>
          <a:endParaRPr lang="en-US"/>
        </a:p>
      </dgm:t>
    </dgm:pt>
    <dgm:pt modelId="{1509A13E-CE96-4873-9F20-ACEF5E7E41AC}" type="parTrans" cxnId="{5E48D01C-7489-4825-8009-D8D61BA0213B}">
      <dgm:prSet/>
      <dgm:spPr/>
      <dgm:t>
        <a:bodyPr/>
        <a:lstStyle/>
        <a:p>
          <a:endParaRPr lang="en-US"/>
        </a:p>
      </dgm:t>
    </dgm:pt>
    <dgm:pt modelId="{B3C63936-B844-4D8E-AD17-0245F9AD6F05}" type="sibTrans" cxnId="{5E48D01C-7489-4825-8009-D8D61BA0213B}">
      <dgm:prSet/>
      <dgm:spPr/>
      <dgm:t>
        <a:bodyPr/>
        <a:lstStyle/>
        <a:p>
          <a:endParaRPr lang="en-US"/>
        </a:p>
      </dgm:t>
    </dgm:pt>
    <dgm:pt modelId="{52B6F961-64C3-44D4-8FE7-68C9618A30CD}">
      <dgm:prSet/>
      <dgm:spPr/>
      <dgm:t>
        <a:bodyPr/>
        <a:lstStyle/>
        <a:p>
          <a:r>
            <a:rPr lang="sk-SK"/>
            <a:t>Hnačkové ochorenia je treba riešiť systémovo</a:t>
          </a:r>
          <a:endParaRPr lang="en-US"/>
        </a:p>
      </dgm:t>
    </dgm:pt>
    <dgm:pt modelId="{CFA0C24E-682E-440F-BFF4-693BC20EFEF1}" type="parTrans" cxnId="{E243A17B-2C3C-485C-A637-1EDC39FDA65D}">
      <dgm:prSet/>
      <dgm:spPr/>
      <dgm:t>
        <a:bodyPr/>
        <a:lstStyle/>
        <a:p>
          <a:endParaRPr lang="en-US"/>
        </a:p>
      </dgm:t>
    </dgm:pt>
    <dgm:pt modelId="{03AF4F73-5859-4369-93AF-15AFCCE9080D}" type="sibTrans" cxnId="{E243A17B-2C3C-485C-A637-1EDC39FDA65D}">
      <dgm:prSet/>
      <dgm:spPr/>
      <dgm:t>
        <a:bodyPr/>
        <a:lstStyle/>
        <a:p>
          <a:endParaRPr lang="en-US"/>
        </a:p>
      </dgm:t>
    </dgm:pt>
    <dgm:pt modelId="{16F31575-E945-43DD-9F06-867C741BCEEA}">
      <dgm:prSet/>
      <dgm:spPr/>
      <dgm:t>
        <a:bodyPr/>
        <a:lstStyle/>
        <a:p>
          <a:r>
            <a:rPr lang="sk-SK"/>
            <a:t>BRD spôsobuje veľké straty (i pri subklinickom priebehu)</a:t>
          </a:r>
          <a:endParaRPr lang="en-US"/>
        </a:p>
      </dgm:t>
    </dgm:pt>
    <dgm:pt modelId="{4A23E1F9-88C1-4A07-9A4E-CEB89D869269}" type="parTrans" cxnId="{D96B609C-C4D5-452B-BFF5-70D1F49568FC}">
      <dgm:prSet/>
      <dgm:spPr/>
      <dgm:t>
        <a:bodyPr/>
        <a:lstStyle/>
        <a:p>
          <a:endParaRPr lang="en-US"/>
        </a:p>
      </dgm:t>
    </dgm:pt>
    <dgm:pt modelId="{3CCAE6F7-FB4D-4FEA-9114-BC8B9899711A}" type="sibTrans" cxnId="{D96B609C-C4D5-452B-BFF5-70D1F49568FC}">
      <dgm:prSet/>
      <dgm:spPr/>
      <dgm:t>
        <a:bodyPr/>
        <a:lstStyle/>
        <a:p>
          <a:endParaRPr lang="en-US"/>
        </a:p>
      </dgm:t>
    </dgm:pt>
    <dgm:pt modelId="{A0BC50C3-0CEE-4ABC-BC37-14625AEA680B}">
      <dgm:prSet/>
      <dgm:spPr/>
      <dgm:t>
        <a:bodyPr/>
        <a:lstStyle/>
        <a:p>
          <a:r>
            <a:rPr lang="sk-SK"/>
            <a:t>Parazitózy tiež vyžadujú monitoring a cielenú profylaxiu</a:t>
          </a:r>
          <a:endParaRPr lang="en-US"/>
        </a:p>
      </dgm:t>
    </dgm:pt>
    <dgm:pt modelId="{80AC46FD-60DC-4929-9852-E950508BC01F}" type="parTrans" cxnId="{A0FD6E2C-DB87-4DC1-B24D-AFA1FD521404}">
      <dgm:prSet/>
      <dgm:spPr/>
      <dgm:t>
        <a:bodyPr/>
        <a:lstStyle/>
        <a:p>
          <a:endParaRPr lang="en-US"/>
        </a:p>
      </dgm:t>
    </dgm:pt>
    <dgm:pt modelId="{C958061B-C1E4-4EB6-BA2C-68E2907143BD}" type="sibTrans" cxnId="{A0FD6E2C-DB87-4DC1-B24D-AFA1FD521404}">
      <dgm:prSet/>
      <dgm:spPr/>
      <dgm:t>
        <a:bodyPr/>
        <a:lstStyle/>
        <a:p>
          <a:endParaRPr lang="en-US"/>
        </a:p>
      </dgm:t>
    </dgm:pt>
    <dgm:pt modelId="{6FF3CAFD-BD18-4C5B-AA8E-B64AFEDE89DD}">
      <dgm:prSet/>
      <dgm:spPr/>
      <dgm:t>
        <a:bodyPr/>
        <a:lstStyle/>
        <a:p>
          <a:r>
            <a:rPr lang="sk-SK"/>
            <a:t>Výživa, technológie, welfare sú významným faktorom zdravia</a:t>
          </a:r>
          <a:endParaRPr lang="en-US"/>
        </a:p>
      </dgm:t>
    </dgm:pt>
    <dgm:pt modelId="{ED501BDB-932B-417D-A651-06B479C974CC}" type="parTrans" cxnId="{26B7AFA5-4E49-4E90-BA8C-05CC1795CE0B}">
      <dgm:prSet/>
      <dgm:spPr/>
      <dgm:t>
        <a:bodyPr/>
        <a:lstStyle/>
        <a:p>
          <a:endParaRPr lang="en-US"/>
        </a:p>
      </dgm:t>
    </dgm:pt>
    <dgm:pt modelId="{A10B3D1A-2793-40A0-98C7-73891302D092}" type="sibTrans" cxnId="{26B7AFA5-4E49-4E90-BA8C-05CC1795CE0B}">
      <dgm:prSet/>
      <dgm:spPr/>
      <dgm:t>
        <a:bodyPr/>
        <a:lstStyle/>
        <a:p>
          <a:endParaRPr lang="en-US"/>
        </a:p>
      </dgm:t>
    </dgm:pt>
    <dgm:pt modelId="{515A17A3-B151-4353-9A9E-15257C5299CF}">
      <dgm:prSet/>
      <dgm:spPr/>
      <dgm:t>
        <a:bodyPr/>
        <a:lstStyle/>
        <a:p>
          <a:r>
            <a:rPr lang="sk-SK"/>
            <a:t>Včasná diagnostika narušení zdravotného stavu v chove je dôležitá</a:t>
          </a:r>
          <a:endParaRPr lang="en-US"/>
        </a:p>
      </dgm:t>
    </dgm:pt>
    <dgm:pt modelId="{4D493CA9-D831-4868-9876-00D5E318B209}" type="parTrans" cxnId="{DFDB383E-A198-480D-9F22-4F4E1DD28CF1}">
      <dgm:prSet/>
      <dgm:spPr/>
      <dgm:t>
        <a:bodyPr/>
        <a:lstStyle/>
        <a:p>
          <a:endParaRPr lang="en-US"/>
        </a:p>
      </dgm:t>
    </dgm:pt>
    <dgm:pt modelId="{B056D6DC-757D-41F0-9EC0-6438B6FE5509}" type="sibTrans" cxnId="{DFDB383E-A198-480D-9F22-4F4E1DD28CF1}">
      <dgm:prSet/>
      <dgm:spPr/>
      <dgm:t>
        <a:bodyPr/>
        <a:lstStyle/>
        <a:p>
          <a:endParaRPr lang="en-US"/>
        </a:p>
      </dgm:t>
    </dgm:pt>
    <dgm:pt modelId="{3F177689-0022-4A9A-B9AD-04C49C82E449}">
      <dgm:prSet/>
      <dgm:spPr/>
      <dgm:t>
        <a:bodyPr/>
        <a:lstStyle/>
        <a:p>
          <a:r>
            <a:rPr lang="sk-SK"/>
            <a:t>Dáta a ich efektívne vyhodnotenie napomáhajú riešeniu problémov</a:t>
          </a:r>
          <a:endParaRPr lang="en-US"/>
        </a:p>
      </dgm:t>
    </dgm:pt>
    <dgm:pt modelId="{CCBD5279-0565-4A0D-8FEE-F820468BC3EE}" type="parTrans" cxnId="{8BF4B9EA-9AC5-4B4B-8339-C240E71E41FC}">
      <dgm:prSet/>
      <dgm:spPr/>
      <dgm:t>
        <a:bodyPr/>
        <a:lstStyle/>
        <a:p>
          <a:endParaRPr lang="en-US"/>
        </a:p>
      </dgm:t>
    </dgm:pt>
    <dgm:pt modelId="{0EE356E6-0A40-48D0-861B-04B093C1C5F5}" type="sibTrans" cxnId="{8BF4B9EA-9AC5-4B4B-8339-C240E71E41FC}">
      <dgm:prSet/>
      <dgm:spPr/>
      <dgm:t>
        <a:bodyPr/>
        <a:lstStyle/>
        <a:p>
          <a:endParaRPr lang="en-US"/>
        </a:p>
      </dgm:t>
    </dgm:pt>
    <dgm:pt modelId="{3E636ACF-0126-4CA0-80F7-3BDD92789C51}">
      <dgm:prSet/>
      <dgm:spPr/>
      <dgm:t>
        <a:bodyPr/>
        <a:lstStyle/>
        <a:p>
          <a:r>
            <a:rPr lang="sk-SK"/>
            <a:t>Prevencia je lacnejšia a účinnejšia ako liečba!!!</a:t>
          </a:r>
          <a:endParaRPr lang="en-US"/>
        </a:p>
      </dgm:t>
    </dgm:pt>
    <dgm:pt modelId="{CA6190E9-9897-415E-B75D-F814738AAF00}" type="parTrans" cxnId="{2837EF98-78A9-4E6F-BF41-2178DF2FFA50}">
      <dgm:prSet/>
      <dgm:spPr/>
      <dgm:t>
        <a:bodyPr/>
        <a:lstStyle/>
        <a:p>
          <a:endParaRPr lang="en-US"/>
        </a:p>
      </dgm:t>
    </dgm:pt>
    <dgm:pt modelId="{7559F80D-EADD-4D22-90DB-7EE518698532}" type="sibTrans" cxnId="{2837EF98-78A9-4E6F-BF41-2178DF2FFA50}">
      <dgm:prSet/>
      <dgm:spPr/>
      <dgm:t>
        <a:bodyPr/>
        <a:lstStyle/>
        <a:p>
          <a:endParaRPr lang="en-US"/>
        </a:p>
      </dgm:t>
    </dgm:pt>
    <dgm:pt modelId="{99E2DBF7-8ECF-469F-93D2-D4FA8CE141D3}" type="pres">
      <dgm:prSet presAssocID="{1178C29F-5CE2-45CE-98FB-3B90BC540CB0}" presName="vert0" presStyleCnt="0">
        <dgm:presLayoutVars>
          <dgm:dir/>
          <dgm:animOne val="branch"/>
          <dgm:animLvl val="lvl"/>
        </dgm:presLayoutVars>
      </dgm:prSet>
      <dgm:spPr/>
    </dgm:pt>
    <dgm:pt modelId="{1B402AAF-45C7-413C-B00C-ECACEA3D900E}" type="pres">
      <dgm:prSet presAssocID="{78DE54B9-556A-4683-AA39-51068A22E8D3}" presName="thickLine" presStyleLbl="alignNode1" presStyleIdx="0" presStyleCnt="8"/>
      <dgm:spPr/>
    </dgm:pt>
    <dgm:pt modelId="{55005ECA-B7B2-4B4E-8D06-A95527AE9419}" type="pres">
      <dgm:prSet presAssocID="{78DE54B9-556A-4683-AA39-51068A22E8D3}" presName="horz1" presStyleCnt="0"/>
      <dgm:spPr/>
    </dgm:pt>
    <dgm:pt modelId="{985C70AE-8532-41FA-8E61-3964211660D2}" type="pres">
      <dgm:prSet presAssocID="{78DE54B9-556A-4683-AA39-51068A22E8D3}" presName="tx1" presStyleLbl="revTx" presStyleIdx="0" presStyleCnt="8"/>
      <dgm:spPr/>
    </dgm:pt>
    <dgm:pt modelId="{944D8F07-37BA-4585-9D33-B754005D296B}" type="pres">
      <dgm:prSet presAssocID="{78DE54B9-556A-4683-AA39-51068A22E8D3}" presName="vert1" presStyleCnt="0"/>
      <dgm:spPr/>
    </dgm:pt>
    <dgm:pt modelId="{AECB56C4-D92D-486A-BC00-7C6056E6EEB7}" type="pres">
      <dgm:prSet presAssocID="{52B6F961-64C3-44D4-8FE7-68C9618A30CD}" presName="thickLine" presStyleLbl="alignNode1" presStyleIdx="1" presStyleCnt="8"/>
      <dgm:spPr/>
    </dgm:pt>
    <dgm:pt modelId="{8CB902A2-7903-4E41-A7C4-3EC82444D652}" type="pres">
      <dgm:prSet presAssocID="{52B6F961-64C3-44D4-8FE7-68C9618A30CD}" presName="horz1" presStyleCnt="0"/>
      <dgm:spPr/>
    </dgm:pt>
    <dgm:pt modelId="{31BAFE24-7065-4901-98E0-B340DDEC0654}" type="pres">
      <dgm:prSet presAssocID="{52B6F961-64C3-44D4-8FE7-68C9618A30CD}" presName="tx1" presStyleLbl="revTx" presStyleIdx="1" presStyleCnt="8"/>
      <dgm:spPr/>
    </dgm:pt>
    <dgm:pt modelId="{DDEEAAB2-AB9F-4BC0-8E3B-91A2EAC7E606}" type="pres">
      <dgm:prSet presAssocID="{52B6F961-64C3-44D4-8FE7-68C9618A30CD}" presName="vert1" presStyleCnt="0"/>
      <dgm:spPr/>
    </dgm:pt>
    <dgm:pt modelId="{5C8D9D4D-2D2F-46B3-A1E0-569DC35B440E}" type="pres">
      <dgm:prSet presAssocID="{16F31575-E945-43DD-9F06-867C741BCEEA}" presName="thickLine" presStyleLbl="alignNode1" presStyleIdx="2" presStyleCnt="8"/>
      <dgm:spPr/>
    </dgm:pt>
    <dgm:pt modelId="{7A80C7B4-3820-425C-8AED-E009D5D0FC6A}" type="pres">
      <dgm:prSet presAssocID="{16F31575-E945-43DD-9F06-867C741BCEEA}" presName="horz1" presStyleCnt="0"/>
      <dgm:spPr/>
    </dgm:pt>
    <dgm:pt modelId="{3B9B6511-C569-415F-B678-EAC6FB3D271F}" type="pres">
      <dgm:prSet presAssocID="{16F31575-E945-43DD-9F06-867C741BCEEA}" presName="tx1" presStyleLbl="revTx" presStyleIdx="2" presStyleCnt="8"/>
      <dgm:spPr/>
    </dgm:pt>
    <dgm:pt modelId="{78140DCD-0142-459B-9EC7-ECCDBFAD7BC9}" type="pres">
      <dgm:prSet presAssocID="{16F31575-E945-43DD-9F06-867C741BCEEA}" presName="vert1" presStyleCnt="0"/>
      <dgm:spPr/>
    </dgm:pt>
    <dgm:pt modelId="{491160F2-3E95-49F4-8FD8-D46A69D40C6B}" type="pres">
      <dgm:prSet presAssocID="{A0BC50C3-0CEE-4ABC-BC37-14625AEA680B}" presName="thickLine" presStyleLbl="alignNode1" presStyleIdx="3" presStyleCnt="8"/>
      <dgm:spPr/>
    </dgm:pt>
    <dgm:pt modelId="{D5C943D4-14E2-4D87-9375-590F27A8737C}" type="pres">
      <dgm:prSet presAssocID="{A0BC50C3-0CEE-4ABC-BC37-14625AEA680B}" presName="horz1" presStyleCnt="0"/>
      <dgm:spPr/>
    </dgm:pt>
    <dgm:pt modelId="{F62E6F84-42DD-4EE4-A703-5EC806A7D845}" type="pres">
      <dgm:prSet presAssocID="{A0BC50C3-0CEE-4ABC-BC37-14625AEA680B}" presName="tx1" presStyleLbl="revTx" presStyleIdx="3" presStyleCnt="8"/>
      <dgm:spPr/>
    </dgm:pt>
    <dgm:pt modelId="{0B6E6EB8-24CA-4486-9BA1-9263FE4AF3FE}" type="pres">
      <dgm:prSet presAssocID="{A0BC50C3-0CEE-4ABC-BC37-14625AEA680B}" presName="vert1" presStyleCnt="0"/>
      <dgm:spPr/>
    </dgm:pt>
    <dgm:pt modelId="{EEF4F632-DE8D-4E12-B867-34574E4E8F9C}" type="pres">
      <dgm:prSet presAssocID="{6FF3CAFD-BD18-4C5B-AA8E-B64AFEDE89DD}" presName="thickLine" presStyleLbl="alignNode1" presStyleIdx="4" presStyleCnt="8"/>
      <dgm:spPr/>
    </dgm:pt>
    <dgm:pt modelId="{7EFC9FB8-3E8A-4B2A-B992-CC4EC6F6BFFB}" type="pres">
      <dgm:prSet presAssocID="{6FF3CAFD-BD18-4C5B-AA8E-B64AFEDE89DD}" presName="horz1" presStyleCnt="0"/>
      <dgm:spPr/>
    </dgm:pt>
    <dgm:pt modelId="{97E3CE69-5BF3-4FB0-B3C0-C73A5E2D4775}" type="pres">
      <dgm:prSet presAssocID="{6FF3CAFD-BD18-4C5B-AA8E-B64AFEDE89DD}" presName="tx1" presStyleLbl="revTx" presStyleIdx="4" presStyleCnt="8"/>
      <dgm:spPr/>
    </dgm:pt>
    <dgm:pt modelId="{45E67B3C-9333-4FD2-BDD3-6FD529D723E2}" type="pres">
      <dgm:prSet presAssocID="{6FF3CAFD-BD18-4C5B-AA8E-B64AFEDE89DD}" presName="vert1" presStyleCnt="0"/>
      <dgm:spPr/>
    </dgm:pt>
    <dgm:pt modelId="{3B9530E8-6D07-4354-AE66-5612AD381980}" type="pres">
      <dgm:prSet presAssocID="{515A17A3-B151-4353-9A9E-15257C5299CF}" presName="thickLine" presStyleLbl="alignNode1" presStyleIdx="5" presStyleCnt="8"/>
      <dgm:spPr/>
    </dgm:pt>
    <dgm:pt modelId="{6DBEF218-8270-4976-8E37-6C20166DDD3F}" type="pres">
      <dgm:prSet presAssocID="{515A17A3-B151-4353-9A9E-15257C5299CF}" presName="horz1" presStyleCnt="0"/>
      <dgm:spPr/>
    </dgm:pt>
    <dgm:pt modelId="{ACD7EEBB-DEBB-45AC-8D24-A36440C3DE03}" type="pres">
      <dgm:prSet presAssocID="{515A17A3-B151-4353-9A9E-15257C5299CF}" presName="tx1" presStyleLbl="revTx" presStyleIdx="5" presStyleCnt="8"/>
      <dgm:spPr/>
    </dgm:pt>
    <dgm:pt modelId="{95260A85-709D-4B50-9E93-B5B3095ED488}" type="pres">
      <dgm:prSet presAssocID="{515A17A3-B151-4353-9A9E-15257C5299CF}" presName="vert1" presStyleCnt="0"/>
      <dgm:spPr/>
    </dgm:pt>
    <dgm:pt modelId="{87583652-51A1-45C0-BD13-824F688F582C}" type="pres">
      <dgm:prSet presAssocID="{3F177689-0022-4A9A-B9AD-04C49C82E449}" presName="thickLine" presStyleLbl="alignNode1" presStyleIdx="6" presStyleCnt="8"/>
      <dgm:spPr/>
    </dgm:pt>
    <dgm:pt modelId="{EE020135-C311-4928-AAE0-A80180C80BA5}" type="pres">
      <dgm:prSet presAssocID="{3F177689-0022-4A9A-B9AD-04C49C82E449}" presName="horz1" presStyleCnt="0"/>
      <dgm:spPr/>
    </dgm:pt>
    <dgm:pt modelId="{748812EB-37C4-4865-BDAF-66CB1EAF7675}" type="pres">
      <dgm:prSet presAssocID="{3F177689-0022-4A9A-B9AD-04C49C82E449}" presName="tx1" presStyleLbl="revTx" presStyleIdx="6" presStyleCnt="8"/>
      <dgm:spPr/>
    </dgm:pt>
    <dgm:pt modelId="{CE498591-00AD-4CF3-9FC3-D478D5F1BB68}" type="pres">
      <dgm:prSet presAssocID="{3F177689-0022-4A9A-B9AD-04C49C82E449}" presName="vert1" presStyleCnt="0"/>
      <dgm:spPr/>
    </dgm:pt>
    <dgm:pt modelId="{99BC36EE-1A2B-4A89-B7C7-2474A558A2B5}" type="pres">
      <dgm:prSet presAssocID="{3E636ACF-0126-4CA0-80F7-3BDD92789C51}" presName="thickLine" presStyleLbl="alignNode1" presStyleIdx="7" presStyleCnt="8"/>
      <dgm:spPr/>
    </dgm:pt>
    <dgm:pt modelId="{B3C62D10-8B89-48A0-A1D0-849908A845DE}" type="pres">
      <dgm:prSet presAssocID="{3E636ACF-0126-4CA0-80F7-3BDD92789C51}" presName="horz1" presStyleCnt="0"/>
      <dgm:spPr/>
    </dgm:pt>
    <dgm:pt modelId="{8321421C-C5A0-46E6-82ED-255E4033FE52}" type="pres">
      <dgm:prSet presAssocID="{3E636ACF-0126-4CA0-80F7-3BDD92789C51}" presName="tx1" presStyleLbl="revTx" presStyleIdx="7" presStyleCnt="8"/>
      <dgm:spPr/>
    </dgm:pt>
    <dgm:pt modelId="{99C1BEB7-57BE-4AE6-BD4E-7E8E63B93570}" type="pres">
      <dgm:prSet presAssocID="{3E636ACF-0126-4CA0-80F7-3BDD92789C51}" presName="vert1" presStyleCnt="0"/>
      <dgm:spPr/>
    </dgm:pt>
  </dgm:ptLst>
  <dgm:cxnLst>
    <dgm:cxn modelId="{5E48D01C-7489-4825-8009-D8D61BA0213B}" srcId="{1178C29F-5CE2-45CE-98FB-3B90BC540CB0}" destId="{78DE54B9-556A-4683-AA39-51068A22E8D3}" srcOrd="0" destOrd="0" parTransId="{1509A13E-CE96-4873-9F20-ACEF5E7E41AC}" sibTransId="{B3C63936-B844-4D8E-AD17-0245F9AD6F05}"/>
    <dgm:cxn modelId="{A0FD6E2C-DB87-4DC1-B24D-AFA1FD521404}" srcId="{1178C29F-5CE2-45CE-98FB-3B90BC540CB0}" destId="{A0BC50C3-0CEE-4ABC-BC37-14625AEA680B}" srcOrd="3" destOrd="0" parTransId="{80AC46FD-60DC-4929-9852-E950508BC01F}" sibTransId="{C958061B-C1E4-4EB6-BA2C-68E2907143BD}"/>
    <dgm:cxn modelId="{DFDB383E-A198-480D-9F22-4F4E1DD28CF1}" srcId="{1178C29F-5CE2-45CE-98FB-3B90BC540CB0}" destId="{515A17A3-B151-4353-9A9E-15257C5299CF}" srcOrd="5" destOrd="0" parTransId="{4D493CA9-D831-4868-9876-00D5E318B209}" sibTransId="{B056D6DC-757D-41F0-9EC0-6438B6FE5509}"/>
    <dgm:cxn modelId="{CAE5BF5B-76F0-4C49-A60D-BD5E9A0D4BFD}" type="presOf" srcId="{16F31575-E945-43DD-9F06-867C741BCEEA}" destId="{3B9B6511-C569-415F-B678-EAC6FB3D271F}" srcOrd="0" destOrd="0" presId="urn:microsoft.com/office/officeart/2008/layout/LinedList"/>
    <dgm:cxn modelId="{1175B661-CF38-4308-B235-2EC873AB4DAF}" type="presOf" srcId="{52B6F961-64C3-44D4-8FE7-68C9618A30CD}" destId="{31BAFE24-7065-4901-98E0-B340DDEC0654}" srcOrd="0" destOrd="0" presId="urn:microsoft.com/office/officeart/2008/layout/LinedList"/>
    <dgm:cxn modelId="{854FC947-ADB8-4C66-9A57-D5FA01237FEF}" type="presOf" srcId="{1178C29F-5CE2-45CE-98FB-3B90BC540CB0}" destId="{99E2DBF7-8ECF-469F-93D2-D4FA8CE141D3}" srcOrd="0" destOrd="0" presId="urn:microsoft.com/office/officeart/2008/layout/LinedList"/>
    <dgm:cxn modelId="{D383D568-0B0E-4EAD-9C29-8F60A3995F53}" type="presOf" srcId="{78DE54B9-556A-4683-AA39-51068A22E8D3}" destId="{985C70AE-8532-41FA-8E61-3964211660D2}" srcOrd="0" destOrd="0" presId="urn:microsoft.com/office/officeart/2008/layout/LinedList"/>
    <dgm:cxn modelId="{2C306849-1B13-401E-9ECE-0A62A944337C}" type="presOf" srcId="{3E636ACF-0126-4CA0-80F7-3BDD92789C51}" destId="{8321421C-C5A0-46E6-82ED-255E4033FE52}" srcOrd="0" destOrd="0" presId="urn:microsoft.com/office/officeart/2008/layout/LinedList"/>
    <dgm:cxn modelId="{56E93359-3D5D-44AA-89C1-390FB8F4D9BB}" type="presOf" srcId="{A0BC50C3-0CEE-4ABC-BC37-14625AEA680B}" destId="{F62E6F84-42DD-4EE4-A703-5EC806A7D845}" srcOrd="0" destOrd="0" presId="urn:microsoft.com/office/officeart/2008/layout/LinedList"/>
    <dgm:cxn modelId="{E243A17B-2C3C-485C-A637-1EDC39FDA65D}" srcId="{1178C29F-5CE2-45CE-98FB-3B90BC540CB0}" destId="{52B6F961-64C3-44D4-8FE7-68C9618A30CD}" srcOrd="1" destOrd="0" parTransId="{CFA0C24E-682E-440F-BFF4-693BC20EFEF1}" sibTransId="{03AF4F73-5859-4369-93AF-15AFCCE9080D}"/>
    <dgm:cxn modelId="{2837EF98-78A9-4E6F-BF41-2178DF2FFA50}" srcId="{1178C29F-5CE2-45CE-98FB-3B90BC540CB0}" destId="{3E636ACF-0126-4CA0-80F7-3BDD92789C51}" srcOrd="7" destOrd="0" parTransId="{CA6190E9-9897-415E-B75D-F814738AAF00}" sibTransId="{7559F80D-EADD-4D22-90DB-7EE518698532}"/>
    <dgm:cxn modelId="{D96B609C-C4D5-452B-BFF5-70D1F49568FC}" srcId="{1178C29F-5CE2-45CE-98FB-3B90BC540CB0}" destId="{16F31575-E945-43DD-9F06-867C741BCEEA}" srcOrd="2" destOrd="0" parTransId="{4A23E1F9-88C1-4A07-9A4E-CEB89D869269}" sibTransId="{3CCAE6F7-FB4D-4FEA-9114-BC8B9899711A}"/>
    <dgm:cxn modelId="{26B7AFA5-4E49-4E90-BA8C-05CC1795CE0B}" srcId="{1178C29F-5CE2-45CE-98FB-3B90BC540CB0}" destId="{6FF3CAFD-BD18-4C5B-AA8E-B64AFEDE89DD}" srcOrd="4" destOrd="0" parTransId="{ED501BDB-932B-417D-A651-06B479C974CC}" sibTransId="{A10B3D1A-2793-40A0-98C7-73891302D092}"/>
    <dgm:cxn modelId="{56F79EAB-42F2-4398-879A-F754C7884267}" type="presOf" srcId="{515A17A3-B151-4353-9A9E-15257C5299CF}" destId="{ACD7EEBB-DEBB-45AC-8D24-A36440C3DE03}" srcOrd="0" destOrd="0" presId="urn:microsoft.com/office/officeart/2008/layout/LinedList"/>
    <dgm:cxn modelId="{F5BBBBB2-5E21-4F88-AAFE-E2D66842213C}" type="presOf" srcId="{6FF3CAFD-BD18-4C5B-AA8E-B64AFEDE89DD}" destId="{97E3CE69-5BF3-4FB0-B3C0-C73A5E2D4775}" srcOrd="0" destOrd="0" presId="urn:microsoft.com/office/officeart/2008/layout/LinedList"/>
    <dgm:cxn modelId="{8BF4B9EA-9AC5-4B4B-8339-C240E71E41FC}" srcId="{1178C29F-5CE2-45CE-98FB-3B90BC540CB0}" destId="{3F177689-0022-4A9A-B9AD-04C49C82E449}" srcOrd="6" destOrd="0" parTransId="{CCBD5279-0565-4A0D-8FEE-F820468BC3EE}" sibTransId="{0EE356E6-0A40-48D0-861B-04B093C1C5F5}"/>
    <dgm:cxn modelId="{8737BCF9-52C1-49CE-9714-CE8D3CD65116}" type="presOf" srcId="{3F177689-0022-4A9A-B9AD-04C49C82E449}" destId="{748812EB-37C4-4865-BDAF-66CB1EAF7675}" srcOrd="0" destOrd="0" presId="urn:microsoft.com/office/officeart/2008/layout/LinedList"/>
    <dgm:cxn modelId="{297B50B8-1D17-4D22-B9C7-D621C1C60BF6}" type="presParOf" srcId="{99E2DBF7-8ECF-469F-93D2-D4FA8CE141D3}" destId="{1B402AAF-45C7-413C-B00C-ECACEA3D900E}" srcOrd="0" destOrd="0" presId="urn:microsoft.com/office/officeart/2008/layout/LinedList"/>
    <dgm:cxn modelId="{EFD745E4-6130-47A1-9039-EE392C452E95}" type="presParOf" srcId="{99E2DBF7-8ECF-469F-93D2-D4FA8CE141D3}" destId="{55005ECA-B7B2-4B4E-8D06-A95527AE9419}" srcOrd="1" destOrd="0" presId="urn:microsoft.com/office/officeart/2008/layout/LinedList"/>
    <dgm:cxn modelId="{D98F878D-AFC2-4D74-BCCF-16C3A6E4B97D}" type="presParOf" srcId="{55005ECA-B7B2-4B4E-8D06-A95527AE9419}" destId="{985C70AE-8532-41FA-8E61-3964211660D2}" srcOrd="0" destOrd="0" presId="urn:microsoft.com/office/officeart/2008/layout/LinedList"/>
    <dgm:cxn modelId="{2E77C428-8501-474F-B0D8-D7038F4EF881}" type="presParOf" srcId="{55005ECA-B7B2-4B4E-8D06-A95527AE9419}" destId="{944D8F07-37BA-4585-9D33-B754005D296B}" srcOrd="1" destOrd="0" presId="urn:microsoft.com/office/officeart/2008/layout/LinedList"/>
    <dgm:cxn modelId="{ADC0D0BB-995D-468A-B220-2DC1DFA7CBCF}" type="presParOf" srcId="{99E2DBF7-8ECF-469F-93D2-D4FA8CE141D3}" destId="{AECB56C4-D92D-486A-BC00-7C6056E6EEB7}" srcOrd="2" destOrd="0" presId="urn:microsoft.com/office/officeart/2008/layout/LinedList"/>
    <dgm:cxn modelId="{F23D3B1F-7A7B-4AEF-A5FE-199A5B398C9C}" type="presParOf" srcId="{99E2DBF7-8ECF-469F-93D2-D4FA8CE141D3}" destId="{8CB902A2-7903-4E41-A7C4-3EC82444D652}" srcOrd="3" destOrd="0" presId="urn:microsoft.com/office/officeart/2008/layout/LinedList"/>
    <dgm:cxn modelId="{B0B59145-A799-48CB-96DA-11A0D4C7333F}" type="presParOf" srcId="{8CB902A2-7903-4E41-A7C4-3EC82444D652}" destId="{31BAFE24-7065-4901-98E0-B340DDEC0654}" srcOrd="0" destOrd="0" presId="urn:microsoft.com/office/officeart/2008/layout/LinedList"/>
    <dgm:cxn modelId="{D727874F-87B6-4CBE-AF18-55ADF80808EF}" type="presParOf" srcId="{8CB902A2-7903-4E41-A7C4-3EC82444D652}" destId="{DDEEAAB2-AB9F-4BC0-8E3B-91A2EAC7E606}" srcOrd="1" destOrd="0" presId="urn:microsoft.com/office/officeart/2008/layout/LinedList"/>
    <dgm:cxn modelId="{077196DC-E63F-4B49-B4A0-49D8D908CA86}" type="presParOf" srcId="{99E2DBF7-8ECF-469F-93D2-D4FA8CE141D3}" destId="{5C8D9D4D-2D2F-46B3-A1E0-569DC35B440E}" srcOrd="4" destOrd="0" presId="urn:microsoft.com/office/officeart/2008/layout/LinedList"/>
    <dgm:cxn modelId="{D46AEFBA-9863-4DE2-90E0-0100FF8B0ECA}" type="presParOf" srcId="{99E2DBF7-8ECF-469F-93D2-D4FA8CE141D3}" destId="{7A80C7B4-3820-425C-8AED-E009D5D0FC6A}" srcOrd="5" destOrd="0" presId="urn:microsoft.com/office/officeart/2008/layout/LinedList"/>
    <dgm:cxn modelId="{849F6980-ACA3-4754-ACAF-2208B1862EDA}" type="presParOf" srcId="{7A80C7B4-3820-425C-8AED-E009D5D0FC6A}" destId="{3B9B6511-C569-415F-B678-EAC6FB3D271F}" srcOrd="0" destOrd="0" presId="urn:microsoft.com/office/officeart/2008/layout/LinedList"/>
    <dgm:cxn modelId="{FBE2624D-02E8-47B2-BE85-73DEFECBC77D}" type="presParOf" srcId="{7A80C7B4-3820-425C-8AED-E009D5D0FC6A}" destId="{78140DCD-0142-459B-9EC7-ECCDBFAD7BC9}" srcOrd="1" destOrd="0" presId="urn:microsoft.com/office/officeart/2008/layout/LinedList"/>
    <dgm:cxn modelId="{ABAA1C83-5524-41C9-B51A-F9BD80333AA2}" type="presParOf" srcId="{99E2DBF7-8ECF-469F-93D2-D4FA8CE141D3}" destId="{491160F2-3E95-49F4-8FD8-D46A69D40C6B}" srcOrd="6" destOrd="0" presId="urn:microsoft.com/office/officeart/2008/layout/LinedList"/>
    <dgm:cxn modelId="{03645825-312D-486F-8BFB-94351015A3D9}" type="presParOf" srcId="{99E2DBF7-8ECF-469F-93D2-D4FA8CE141D3}" destId="{D5C943D4-14E2-4D87-9375-590F27A8737C}" srcOrd="7" destOrd="0" presId="urn:microsoft.com/office/officeart/2008/layout/LinedList"/>
    <dgm:cxn modelId="{0C952A4C-B40A-46A8-A155-BC23BB6FD3B2}" type="presParOf" srcId="{D5C943D4-14E2-4D87-9375-590F27A8737C}" destId="{F62E6F84-42DD-4EE4-A703-5EC806A7D845}" srcOrd="0" destOrd="0" presId="urn:microsoft.com/office/officeart/2008/layout/LinedList"/>
    <dgm:cxn modelId="{492DAD8D-8DF7-4938-A6BF-16743B0D0FE2}" type="presParOf" srcId="{D5C943D4-14E2-4D87-9375-590F27A8737C}" destId="{0B6E6EB8-24CA-4486-9BA1-9263FE4AF3FE}" srcOrd="1" destOrd="0" presId="urn:microsoft.com/office/officeart/2008/layout/LinedList"/>
    <dgm:cxn modelId="{BCA6C99E-86A9-478B-9186-75A70DF69935}" type="presParOf" srcId="{99E2DBF7-8ECF-469F-93D2-D4FA8CE141D3}" destId="{EEF4F632-DE8D-4E12-B867-34574E4E8F9C}" srcOrd="8" destOrd="0" presId="urn:microsoft.com/office/officeart/2008/layout/LinedList"/>
    <dgm:cxn modelId="{E667074A-EE20-427E-B79F-085B17D738E5}" type="presParOf" srcId="{99E2DBF7-8ECF-469F-93D2-D4FA8CE141D3}" destId="{7EFC9FB8-3E8A-4B2A-B992-CC4EC6F6BFFB}" srcOrd="9" destOrd="0" presId="urn:microsoft.com/office/officeart/2008/layout/LinedList"/>
    <dgm:cxn modelId="{B0519843-3C3B-470A-82A5-D814AE7CB364}" type="presParOf" srcId="{7EFC9FB8-3E8A-4B2A-B992-CC4EC6F6BFFB}" destId="{97E3CE69-5BF3-4FB0-B3C0-C73A5E2D4775}" srcOrd="0" destOrd="0" presId="urn:microsoft.com/office/officeart/2008/layout/LinedList"/>
    <dgm:cxn modelId="{A2F42998-6F41-49BC-B692-9E31FD774A13}" type="presParOf" srcId="{7EFC9FB8-3E8A-4B2A-B992-CC4EC6F6BFFB}" destId="{45E67B3C-9333-4FD2-BDD3-6FD529D723E2}" srcOrd="1" destOrd="0" presId="urn:microsoft.com/office/officeart/2008/layout/LinedList"/>
    <dgm:cxn modelId="{B93CDBA9-0B50-455A-B070-9C2F4535175B}" type="presParOf" srcId="{99E2DBF7-8ECF-469F-93D2-D4FA8CE141D3}" destId="{3B9530E8-6D07-4354-AE66-5612AD381980}" srcOrd="10" destOrd="0" presId="urn:microsoft.com/office/officeart/2008/layout/LinedList"/>
    <dgm:cxn modelId="{B3A24447-DE70-49F7-8DC3-17AD0D317B1A}" type="presParOf" srcId="{99E2DBF7-8ECF-469F-93D2-D4FA8CE141D3}" destId="{6DBEF218-8270-4976-8E37-6C20166DDD3F}" srcOrd="11" destOrd="0" presId="urn:microsoft.com/office/officeart/2008/layout/LinedList"/>
    <dgm:cxn modelId="{7D20259D-03BD-4160-8271-83D4F33CA14E}" type="presParOf" srcId="{6DBEF218-8270-4976-8E37-6C20166DDD3F}" destId="{ACD7EEBB-DEBB-45AC-8D24-A36440C3DE03}" srcOrd="0" destOrd="0" presId="urn:microsoft.com/office/officeart/2008/layout/LinedList"/>
    <dgm:cxn modelId="{031B8A81-3FF7-45E5-A8F9-72C01E96FF43}" type="presParOf" srcId="{6DBEF218-8270-4976-8E37-6C20166DDD3F}" destId="{95260A85-709D-4B50-9E93-B5B3095ED488}" srcOrd="1" destOrd="0" presId="urn:microsoft.com/office/officeart/2008/layout/LinedList"/>
    <dgm:cxn modelId="{43065318-FF26-4D9B-9C6A-E11BD849DB8E}" type="presParOf" srcId="{99E2DBF7-8ECF-469F-93D2-D4FA8CE141D3}" destId="{87583652-51A1-45C0-BD13-824F688F582C}" srcOrd="12" destOrd="0" presId="urn:microsoft.com/office/officeart/2008/layout/LinedList"/>
    <dgm:cxn modelId="{DCA932BA-ABE8-4D04-AA94-A1CA78DF5B2E}" type="presParOf" srcId="{99E2DBF7-8ECF-469F-93D2-D4FA8CE141D3}" destId="{EE020135-C311-4928-AAE0-A80180C80BA5}" srcOrd="13" destOrd="0" presId="urn:microsoft.com/office/officeart/2008/layout/LinedList"/>
    <dgm:cxn modelId="{D3FB1579-87B5-49E4-A262-CA22405F9D22}" type="presParOf" srcId="{EE020135-C311-4928-AAE0-A80180C80BA5}" destId="{748812EB-37C4-4865-BDAF-66CB1EAF7675}" srcOrd="0" destOrd="0" presId="urn:microsoft.com/office/officeart/2008/layout/LinedList"/>
    <dgm:cxn modelId="{1171E34A-686A-432A-8CC9-F02AB196690C}" type="presParOf" srcId="{EE020135-C311-4928-AAE0-A80180C80BA5}" destId="{CE498591-00AD-4CF3-9FC3-D478D5F1BB68}" srcOrd="1" destOrd="0" presId="urn:microsoft.com/office/officeart/2008/layout/LinedList"/>
    <dgm:cxn modelId="{D15ABBE2-C4DD-40AC-B37E-AE4430D16D50}" type="presParOf" srcId="{99E2DBF7-8ECF-469F-93D2-D4FA8CE141D3}" destId="{99BC36EE-1A2B-4A89-B7C7-2474A558A2B5}" srcOrd="14" destOrd="0" presId="urn:microsoft.com/office/officeart/2008/layout/LinedList"/>
    <dgm:cxn modelId="{327CAE1D-2D41-4F63-9340-80398F6D35F7}" type="presParOf" srcId="{99E2DBF7-8ECF-469F-93D2-D4FA8CE141D3}" destId="{B3C62D10-8B89-48A0-A1D0-849908A845DE}" srcOrd="15" destOrd="0" presId="urn:microsoft.com/office/officeart/2008/layout/LinedList"/>
    <dgm:cxn modelId="{A096098F-DED8-4232-B0FD-81717FD600A9}" type="presParOf" srcId="{B3C62D10-8B89-48A0-A1D0-849908A845DE}" destId="{8321421C-C5A0-46E6-82ED-255E4033FE52}" srcOrd="0" destOrd="0" presId="urn:microsoft.com/office/officeart/2008/layout/LinedList"/>
    <dgm:cxn modelId="{403A33A1-DA98-494C-A138-B7CB19775686}" type="presParOf" srcId="{B3C62D10-8B89-48A0-A1D0-849908A845DE}" destId="{99C1BEB7-57BE-4AE6-BD4E-7E8E63B9357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FBD65A-BB88-4913-9B25-7E2BCEF0077D}">
      <dsp:nvSpPr>
        <dsp:cNvPr id="0" name=""/>
        <dsp:cNvSpPr/>
      </dsp:nvSpPr>
      <dsp:spPr>
        <a:xfrm>
          <a:off x="0" y="13897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kern="1200"/>
            <a:t>1) Na počiatku bolo teľa</a:t>
          </a:r>
          <a:endParaRPr lang="en-US" sz="2200" kern="1200"/>
        </a:p>
      </dsp:txBody>
      <dsp:txXfrm>
        <a:off x="26387" y="40284"/>
        <a:ext cx="10462826" cy="487766"/>
      </dsp:txXfrm>
    </dsp:sp>
    <dsp:sp modelId="{42FCF5CF-6E96-4E73-B075-7117C9267DCF}">
      <dsp:nvSpPr>
        <dsp:cNvPr id="0" name=""/>
        <dsp:cNvSpPr/>
      </dsp:nvSpPr>
      <dsp:spPr>
        <a:xfrm>
          <a:off x="0" y="617797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kern="1200"/>
            <a:t>2) Hnačkové ochorenia</a:t>
          </a:r>
          <a:endParaRPr lang="en-US" sz="2200" kern="1200"/>
        </a:p>
      </dsp:txBody>
      <dsp:txXfrm>
        <a:off x="26387" y="644184"/>
        <a:ext cx="10462826" cy="487766"/>
      </dsp:txXfrm>
    </dsp:sp>
    <dsp:sp modelId="{320A517F-44F2-40B3-96C1-A681E2889AA5}">
      <dsp:nvSpPr>
        <dsp:cNvPr id="0" name=""/>
        <dsp:cNvSpPr/>
      </dsp:nvSpPr>
      <dsp:spPr>
        <a:xfrm>
          <a:off x="0" y="1221697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kern="1200"/>
            <a:t>3) BRD</a:t>
          </a:r>
          <a:endParaRPr lang="en-US" sz="2200" kern="1200"/>
        </a:p>
      </dsp:txBody>
      <dsp:txXfrm>
        <a:off x="26387" y="1248084"/>
        <a:ext cx="10462826" cy="487766"/>
      </dsp:txXfrm>
    </dsp:sp>
    <dsp:sp modelId="{FE1F52DC-1268-421B-880B-13C994162877}">
      <dsp:nvSpPr>
        <dsp:cNvPr id="0" name=""/>
        <dsp:cNvSpPr/>
      </dsp:nvSpPr>
      <dsp:spPr>
        <a:xfrm>
          <a:off x="0" y="1825597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kern="1200"/>
            <a:t>4) Iné prenatálne ochorenia</a:t>
          </a:r>
          <a:endParaRPr lang="en-US" sz="2200" kern="1200"/>
        </a:p>
      </dsp:txBody>
      <dsp:txXfrm>
        <a:off x="26387" y="1851984"/>
        <a:ext cx="10462826" cy="487766"/>
      </dsp:txXfrm>
    </dsp:sp>
    <dsp:sp modelId="{41A1054F-1933-414C-8B8C-F733A2CF2BD7}">
      <dsp:nvSpPr>
        <dsp:cNvPr id="0" name=""/>
        <dsp:cNvSpPr/>
      </dsp:nvSpPr>
      <dsp:spPr>
        <a:xfrm>
          <a:off x="0" y="2429497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kern="1200"/>
            <a:t>5) Parazitárne ochorenia</a:t>
          </a:r>
          <a:endParaRPr lang="en-US" sz="2200" kern="1200"/>
        </a:p>
      </dsp:txBody>
      <dsp:txXfrm>
        <a:off x="26387" y="2455884"/>
        <a:ext cx="10462826" cy="487766"/>
      </dsp:txXfrm>
    </dsp:sp>
    <dsp:sp modelId="{562BE673-9D88-4598-8380-34C5F0BD5085}">
      <dsp:nvSpPr>
        <dsp:cNvPr id="0" name=""/>
        <dsp:cNvSpPr/>
      </dsp:nvSpPr>
      <dsp:spPr>
        <a:xfrm>
          <a:off x="0" y="3033397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kern="1200"/>
            <a:t>6) Pohybový aparát a končatiny</a:t>
          </a:r>
          <a:endParaRPr lang="en-US" sz="2200" kern="1200"/>
        </a:p>
      </dsp:txBody>
      <dsp:txXfrm>
        <a:off x="26387" y="3059784"/>
        <a:ext cx="10462826" cy="487766"/>
      </dsp:txXfrm>
    </dsp:sp>
    <dsp:sp modelId="{A3195CA0-313F-4ABC-8D1B-2270D609D138}">
      <dsp:nvSpPr>
        <dsp:cNvPr id="0" name=""/>
        <dsp:cNvSpPr/>
      </dsp:nvSpPr>
      <dsp:spPr>
        <a:xfrm>
          <a:off x="0" y="3637297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kern="1200"/>
            <a:t>7) Prechodné obdobie po odstave</a:t>
          </a:r>
          <a:endParaRPr lang="en-US" sz="2200" kern="1200"/>
        </a:p>
      </dsp:txBody>
      <dsp:txXfrm>
        <a:off x="26387" y="3663684"/>
        <a:ext cx="10462826" cy="487766"/>
      </dsp:txXfrm>
    </dsp:sp>
    <dsp:sp modelId="{D84078CC-BE4B-429E-90B6-2AF1355732E3}">
      <dsp:nvSpPr>
        <dsp:cNvPr id="0" name=""/>
        <dsp:cNvSpPr/>
      </dsp:nvSpPr>
      <dsp:spPr>
        <a:xfrm>
          <a:off x="0" y="4241197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200" kern="1200"/>
            <a:t>8) Zhrnutie dôležitých aspektov</a:t>
          </a:r>
          <a:endParaRPr lang="en-US" sz="2200" kern="1200"/>
        </a:p>
      </dsp:txBody>
      <dsp:txXfrm>
        <a:off x="26387" y="4267584"/>
        <a:ext cx="10462826" cy="4877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5D354C-1EEB-4F85-9631-DA67EA556DA3}">
      <dsp:nvSpPr>
        <dsp:cNvPr id="0" name=""/>
        <dsp:cNvSpPr/>
      </dsp:nvSpPr>
      <dsp:spPr>
        <a:xfrm>
          <a:off x="0" y="27142"/>
          <a:ext cx="10515600" cy="761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Vplyv morbidity a mortality na ekonomiku chovu. </a:t>
          </a:r>
          <a:endParaRPr lang="en-US" sz="3100" kern="1200"/>
        </a:p>
      </dsp:txBody>
      <dsp:txXfrm>
        <a:off x="37182" y="64324"/>
        <a:ext cx="10441236" cy="687306"/>
      </dsp:txXfrm>
    </dsp:sp>
    <dsp:sp modelId="{0BD6F7A0-5DAF-40DE-AD8A-3496B035332A}">
      <dsp:nvSpPr>
        <dsp:cNvPr id="0" name=""/>
        <dsp:cNvSpPr/>
      </dsp:nvSpPr>
      <dsp:spPr>
        <a:xfrm>
          <a:off x="0" y="878092"/>
          <a:ext cx="10515600" cy="761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Vplyv ochorení v mladom veku na: </a:t>
          </a:r>
          <a:endParaRPr lang="en-US" sz="3100" kern="1200"/>
        </a:p>
      </dsp:txBody>
      <dsp:txXfrm>
        <a:off x="37182" y="915274"/>
        <a:ext cx="10441236" cy="687306"/>
      </dsp:txXfrm>
    </dsp:sp>
    <dsp:sp modelId="{67FA2468-ECC6-4172-BE65-C1F9602E702F}">
      <dsp:nvSpPr>
        <dsp:cNvPr id="0" name=""/>
        <dsp:cNvSpPr/>
      </dsp:nvSpPr>
      <dsp:spPr>
        <a:xfrm>
          <a:off x="0" y="1639762"/>
          <a:ext cx="10515600" cy="2053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k-SK" sz="2400" kern="1200"/>
            <a:t>rast</a:t>
          </a:r>
          <a:endParaRPr lang="en-US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k-SK" sz="2400" kern="1200"/>
            <a:t>vek pri prvom otelení </a:t>
          </a:r>
          <a:endParaRPr lang="en-US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k-SK" sz="2400" kern="1200"/>
            <a:t>budúcu produkciu mlieka </a:t>
          </a:r>
          <a:endParaRPr lang="en-US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k-SK" sz="2400" kern="1200"/>
            <a:t>reprodukciu </a:t>
          </a:r>
          <a:endParaRPr lang="en-US" sz="2400" kern="120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sk-SK" sz="2400" kern="1200"/>
            <a:t>dĺžku produkčného života</a:t>
          </a:r>
          <a:endParaRPr lang="en-US" sz="2400" kern="1200"/>
        </a:p>
      </dsp:txBody>
      <dsp:txXfrm>
        <a:off x="0" y="1639762"/>
        <a:ext cx="10515600" cy="2053440"/>
      </dsp:txXfrm>
    </dsp:sp>
    <dsp:sp modelId="{44F1B48F-72C4-45C9-B548-826E2A33BC52}">
      <dsp:nvSpPr>
        <dsp:cNvPr id="0" name=""/>
        <dsp:cNvSpPr/>
      </dsp:nvSpPr>
      <dsp:spPr>
        <a:xfrm>
          <a:off x="0" y="3693203"/>
          <a:ext cx="10515600" cy="761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Koncept </a:t>
          </a:r>
          <a:r>
            <a:rPr lang="sk-SK" sz="3100" b="1" kern="1200"/>
            <a:t>„odchov jalovíc = investícia do budúcej kravy“</a:t>
          </a:r>
          <a:r>
            <a:rPr lang="sk-SK" sz="3100" kern="1200"/>
            <a:t>.</a:t>
          </a:r>
          <a:endParaRPr lang="en-US" sz="3100" kern="1200"/>
        </a:p>
      </dsp:txBody>
      <dsp:txXfrm>
        <a:off x="37182" y="3730385"/>
        <a:ext cx="10441236" cy="687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1288AF-47A8-4AF5-96CA-A7F294DB4BDB}">
      <dsp:nvSpPr>
        <dsp:cNvPr id="0" name=""/>
        <dsp:cNvSpPr/>
      </dsp:nvSpPr>
      <dsp:spPr>
        <a:xfrm>
          <a:off x="0" y="63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6709CA-847C-4AA6-82CB-C08B1672A6CE}">
      <dsp:nvSpPr>
        <dsp:cNvPr id="0" name=""/>
        <dsp:cNvSpPr/>
      </dsp:nvSpPr>
      <dsp:spPr>
        <a:xfrm>
          <a:off x="0" y="630"/>
          <a:ext cx="10515600" cy="737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b="1" kern="1200" dirty="0"/>
            <a:t>Čo nás má upozorniť?</a:t>
          </a:r>
          <a:endParaRPr lang="en-US" sz="2400" kern="1200" dirty="0"/>
        </a:p>
      </dsp:txBody>
      <dsp:txXfrm>
        <a:off x="0" y="630"/>
        <a:ext cx="10515600" cy="737815"/>
      </dsp:txXfrm>
    </dsp:sp>
    <dsp:sp modelId="{680D72A2-BDF2-4BE6-B947-6503723BFEBF}">
      <dsp:nvSpPr>
        <dsp:cNvPr id="0" name=""/>
        <dsp:cNvSpPr/>
      </dsp:nvSpPr>
      <dsp:spPr>
        <a:xfrm>
          <a:off x="0" y="73844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D44C69-DE47-4C7A-8024-E419EC9BC123}">
      <dsp:nvSpPr>
        <dsp:cNvPr id="0" name=""/>
        <dsp:cNvSpPr/>
      </dsp:nvSpPr>
      <dsp:spPr>
        <a:xfrm>
          <a:off x="0" y="738446"/>
          <a:ext cx="10515600" cy="737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zvýšený výskyt hnačiek </a:t>
          </a:r>
          <a:endParaRPr lang="en-US" sz="2400" kern="1200" dirty="0"/>
        </a:p>
      </dsp:txBody>
      <dsp:txXfrm>
        <a:off x="0" y="738446"/>
        <a:ext cx="10515600" cy="737815"/>
      </dsp:txXfrm>
    </dsp:sp>
    <dsp:sp modelId="{8BA0E4C2-477D-4B32-8B65-9AC81756A86C}">
      <dsp:nvSpPr>
        <dsp:cNvPr id="0" name=""/>
        <dsp:cNvSpPr/>
      </dsp:nvSpPr>
      <dsp:spPr>
        <a:xfrm>
          <a:off x="0" y="147626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554246-703D-4B93-ADC3-2417E2182D60}">
      <dsp:nvSpPr>
        <dsp:cNvPr id="0" name=""/>
        <dsp:cNvSpPr/>
      </dsp:nvSpPr>
      <dsp:spPr>
        <a:xfrm>
          <a:off x="0" y="1476261"/>
          <a:ext cx="10515600" cy="737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 err="1"/>
            <a:t>septikémie</a:t>
          </a:r>
          <a:r>
            <a:rPr lang="sk-SK" sz="2000" kern="1200" dirty="0"/>
            <a:t> </a:t>
          </a:r>
          <a:endParaRPr lang="en-US" sz="2000" kern="1200" dirty="0"/>
        </a:p>
      </dsp:txBody>
      <dsp:txXfrm>
        <a:off x="0" y="1476261"/>
        <a:ext cx="10515600" cy="737815"/>
      </dsp:txXfrm>
    </dsp:sp>
    <dsp:sp modelId="{DAC32C40-4916-46A8-B392-73009E72EDF3}">
      <dsp:nvSpPr>
        <dsp:cNvPr id="0" name=""/>
        <dsp:cNvSpPr/>
      </dsp:nvSpPr>
      <dsp:spPr>
        <a:xfrm>
          <a:off x="0" y="221407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866153-6744-495E-9B51-F6DF0D46CF4D}">
      <dsp:nvSpPr>
        <dsp:cNvPr id="0" name=""/>
        <dsp:cNvSpPr/>
      </dsp:nvSpPr>
      <dsp:spPr>
        <a:xfrm>
          <a:off x="0" y="2214077"/>
          <a:ext cx="10515600" cy="737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pneumónie</a:t>
          </a:r>
          <a:r>
            <a:rPr lang="sk-SK" sz="2000" kern="1200" dirty="0"/>
            <a:t> </a:t>
          </a:r>
          <a:endParaRPr lang="en-US" sz="2000" kern="1200" dirty="0"/>
        </a:p>
      </dsp:txBody>
      <dsp:txXfrm>
        <a:off x="0" y="2214077"/>
        <a:ext cx="10515600" cy="737815"/>
      </dsp:txXfrm>
    </dsp:sp>
    <dsp:sp modelId="{9B9A6326-2BC7-46A1-8D56-88D8FF48C52D}">
      <dsp:nvSpPr>
        <dsp:cNvPr id="0" name=""/>
        <dsp:cNvSpPr/>
      </dsp:nvSpPr>
      <dsp:spPr>
        <a:xfrm>
          <a:off x="0" y="295189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149EDF-6AB8-4F05-A75B-CA3A7F0271EF}">
      <dsp:nvSpPr>
        <dsp:cNvPr id="0" name=""/>
        <dsp:cNvSpPr/>
      </dsp:nvSpPr>
      <dsp:spPr>
        <a:xfrm>
          <a:off x="0" y="2951892"/>
          <a:ext cx="10515600" cy="737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zvýšená mortalita </a:t>
          </a:r>
          <a:endParaRPr lang="en-US" sz="2400" kern="1200" dirty="0"/>
        </a:p>
      </dsp:txBody>
      <dsp:txXfrm>
        <a:off x="0" y="2951892"/>
        <a:ext cx="10515600" cy="737815"/>
      </dsp:txXfrm>
    </dsp:sp>
    <dsp:sp modelId="{C9FAED9B-32CE-4A6D-9C0E-222B6E1B3E2A}">
      <dsp:nvSpPr>
        <dsp:cNvPr id="0" name=""/>
        <dsp:cNvSpPr/>
      </dsp:nvSpPr>
      <dsp:spPr>
        <a:xfrm>
          <a:off x="0" y="368970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943B7-F049-4F0F-B625-8387F90A9972}">
      <dsp:nvSpPr>
        <dsp:cNvPr id="0" name=""/>
        <dsp:cNvSpPr/>
      </dsp:nvSpPr>
      <dsp:spPr>
        <a:xfrm>
          <a:off x="0" y="3689708"/>
          <a:ext cx="10515600" cy="737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veľké rozdiely medzi teľatami</a:t>
          </a:r>
          <a:endParaRPr lang="en-US" sz="2400" kern="1200" dirty="0"/>
        </a:p>
      </dsp:txBody>
      <dsp:txXfrm>
        <a:off x="0" y="3689708"/>
        <a:ext cx="10515600" cy="737815"/>
      </dsp:txXfrm>
    </dsp:sp>
    <dsp:sp modelId="{AD42E089-3823-40DC-8D62-338074FCADBF}">
      <dsp:nvSpPr>
        <dsp:cNvPr id="0" name=""/>
        <dsp:cNvSpPr/>
      </dsp:nvSpPr>
      <dsp:spPr>
        <a:xfrm>
          <a:off x="0" y="442752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F6E638-FD45-46E9-AA92-EBEDCE20D4D8}">
      <dsp:nvSpPr>
        <dsp:cNvPr id="0" name=""/>
        <dsp:cNvSpPr/>
      </dsp:nvSpPr>
      <dsp:spPr>
        <a:xfrm>
          <a:off x="0" y="4427523"/>
          <a:ext cx="10515600" cy="7378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1" kern="1200"/>
            <a:t>Nedostatočný pasívny prenos → nižšia odolnosť → vyššia chorobnosť → horší rast → horšia budúca úžitkovosť</a:t>
          </a:r>
          <a:endParaRPr lang="en-US" sz="2000" kern="1200"/>
        </a:p>
      </dsp:txBody>
      <dsp:txXfrm>
        <a:off x="0" y="4427523"/>
        <a:ext cx="10515600" cy="7378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179CB8-998C-4136-B04E-3C756DF51392}">
      <dsp:nvSpPr>
        <dsp:cNvPr id="0" name=""/>
        <dsp:cNvSpPr/>
      </dsp:nvSpPr>
      <dsp:spPr>
        <a:xfrm>
          <a:off x="0" y="0"/>
          <a:ext cx="518150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C5CD9B-4678-44AE-971D-84CB4188B340}">
      <dsp:nvSpPr>
        <dsp:cNvPr id="0" name=""/>
        <dsp:cNvSpPr/>
      </dsp:nvSpPr>
      <dsp:spPr>
        <a:xfrm>
          <a:off x="0" y="0"/>
          <a:ext cx="5181508" cy="674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b="1" kern="1200" dirty="0"/>
            <a:t>Etiológia:</a:t>
          </a:r>
          <a:endParaRPr lang="en-US" sz="2000" kern="1200" dirty="0"/>
        </a:p>
      </dsp:txBody>
      <dsp:txXfrm>
        <a:off x="0" y="0"/>
        <a:ext cx="5181508" cy="674667"/>
      </dsp:txXfrm>
    </dsp:sp>
    <dsp:sp modelId="{B69B9981-F52D-4F9F-B9C4-ECBDFFE7BE74}">
      <dsp:nvSpPr>
        <dsp:cNvPr id="0" name=""/>
        <dsp:cNvSpPr/>
      </dsp:nvSpPr>
      <dsp:spPr>
        <a:xfrm>
          <a:off x="0" y="674667"/>
          <a:ext cx="518150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F5E388-A70C-4BC4-9CF5-667E0F8C4F8D}">
      <dsp:nvSpPr>
        <dsp:cNvPr id="0" name=""/>
        <dsp:cNvSpPr/>
      </dsp:nvSpPr>
      <dsp:spPr>
        <a:xfrm>
          <a:off x="0" y="674667"/>
          <a:ext cx="5181508" cy="674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 err="1"/>
            <a:t>Rotavírus</a:t>
          </a:r>
          <a:endParaRPr lang="en-US" sz="2000" kern="1200" dirty="0"/>
        </a:p>
      </dsp:txBody>
      <dsp:txXfrm>
        <a:off x="0" y="674667"/>
        <a:ext cx="5181508" cy="674667"/>
      </dsp:txXfrm>
    </dsp:sp>
    <dsp:sp modelId="{4160AE4F-42F8-4B24-B387-E178CB427DDE}">
      <dsp:nvSpPr>
        <dsp:cNvPr id="0" name=""/>
        <dsp:cNvSpPr/>
      </dsp:nvSpPr>
      <dsp:spPr>
        <a:xfrm>
          <a:off x="0" y="1349334"/>
          <a:ext cx="518150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51F2DF-1B5F-4471-BD41-510E3B1ED214}">
      <dsp:nvSpPr>
        <dsp:cNvPr id="0" name=""/>
        <dsp:cNvSpPr/>
      </dsp:nvSpPr>
      <dsp:spPr>
        <a:xfrm>
          <a:off x="0" y="1349334"/>
          <a:ext cx="5181508" cy="674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 err="1"/>
            <a:t>Coronavírus</a:t>
          </a:r>
          <a:r>
            <a:rPr lang="sk-SK" sz="1100" kern="1200" dirty="0"/>
            <a:t> </a:t>
          </a:r>
          <a:endParaRPr lang="en-US" sz="1100" kern="1200" dirty="0"/>
        </a:p>
      </dsp:txBody>
      <dsp:txXfrm>
        <a:off x="0" y="1349334"/>
        <a:ext cx="5181508" cy="674667"/>
      </dsp:txXfrm>
    </dsp:sp>
    <dsp:sp modelId="{D12AC986-0DC9-4599-A3F6-FAE3ECB57066}">
      <dsp:nvSpPr>
        <dsp:cNvPr id="0" name=""/>
        <dsp:cNvSpPr/>
      </dsp:nvSpPr>
      <dsp:spPr>
        <a:xfrm>
          <a:off x="0" y="2024002"/>
          <a:ext cx="518150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853C1E-281D-4923-AFEF-0115943D9DBF}">
      <dsp:nvSpPr>
        <dsp:cNvPr id="0" name=""/>
        <dsp:cNvSpPr/>
      </dsp:nvSpPr>
      <dsp:spPr>
        <a:xfrm>
          <a:off x="0" y="2024002"/>
          <a:ext cx="5181508" cy="674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 err="1"/>
            <a:t>Enterotoxigénne</a:t>
          </a:r>
          <a:r>
            <a:rPr lang="sk-SK" sz="2000" kern="1200" dirty="0"/>
            <a:t> </a:t>
          </a:r>
          <a:r>
            <a:rPr lang="sk-SK" sz="2000" i="1" kern="1200" dirty="0"/>
            <a:t>E. </a:t>
          </a:r>
          <a:r>
            <a:rPr lang="sk-SK" sz="2000" i="1" kern="1200" dirty="0" err="1"/>
            <a:t>coli</a:t>
          </a:r>
          <a:r>
            <a:rPr lang="sk-SK" sz="2000" kern="1200" dirty="0"/>
            <a:t> </a:t>
          </a:r>
          <a:endParaRPr lang="en-US" sz="2000" kern="1200" dirty="0"/>
        </a:p>
      </dsp:txBody>
      <dsp:txXfrm>
        <a:off x="0" y="2024002"/>
        <a:ext cx="5181508" cy="674667"/>
      </dsp:txXfrm>
    </dsp:sp>
    <dsp:sp modelId="{3BFD370A-EE0E-4C82-9A08-A10719C8D582}">
      <dsp:nvSpPr>
        <dsp:cNvPr id="0" name=""/>
        <dsp:cNvSpPr/>
      </dsp:nvSpPr>
      <dsp:spPr>
        <a:xfrm>
          <a:off x="0" y="2698669"/>
          <a:ext cx="518150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D3F49F-81CC-4E0F-8006-95461DC0EDF9}">
      <dsp:nvSpPr>
        <dsp:cNvPr id="0" name=""/>
        <dsp:cNvSpPr/>
      </dsp:nvSpPr>
      <dsp:spPr>
        <a:xfrm>
          <a:off x="0" y="2698669"/>
          <a:ext cx="5181508" cy="674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i="1" kern="1200" dirty="0" err="1"/>
            <a:t>Cryptosporidium</a:t>
          </a:r>
          <a:r>
            <a:rPr lang="sk-SK" sz="2000" i="1" kern="1200" dirty="0"/>
            <a:t> </a:t>
          </a:r>
          <a:r>
            <a:rPr lang="sk-SK" sz="2000" i="1" kern="1200" dirty="0" err="1"/>
            <a:t>parvum</a:t>
          </a:r>
          <a:r>
            <a:rPr lang="sk-SK" sz="2000" kern="1200" dirty="0"/>
            <a:t> </a:t>
          </a:r>
          <a:endParaRPr lang="en-US" sz="2000" kern="1200" dirty="0"/>
        </a:p>
      </dsp:txBody>
      <dsp:txXfrm>
        <a:off x="0" y="2698669"/>
        <a:ext cx="5181508" cy="674667"/>
      </dsp:txXfrm>
    </dsp:sp>
    <dsp:sp modelId="{15E0F949-2091-4D92-BE60-7231E4705729}">
      <dsp:nvSpPr>
        <dsp:cNvPr id="0" name=""/>
        <dsp:cNvSpPr/>
      </dsp:nvSpPr>
      <dsp:spPr>
        <a:xfrm>
          <a:off x="0" y="3373336"/>
          <a:ext cx="518150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B79011-C22C-4EAF-93C2-A82F8F231870}">
      <dsp:nvSpPr>
        <dsp:cNvPr id="0" name=""/>
        <dsp:cNvSpPr/>
      </dsp:nvSpPr>
      <dsp:spPr>
        <a:xfrm>
          <a:off x="0" y="3373336"/>
          <a:ext cx="5181508" cy="674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i="1" kern="1200" dirty="0" err="1"/>
            <a:t>Salmonella</a:t>
          </a:r>
          <a:r>
            <a:rPr lang="sk-SK" sz="2000" kern="1200" dirty="0"/>
            <a:t> </a:t>
          </a:r>
          <a:r>
            <a:rPr lang="sk-SK" sz="2000" kern="1200" dirty="0" err="1"/>
            <a:t>spp</a:t>
          </a:r>
          <a:r>
            <a:rPr lang="sk-SK" sz="2000" kern="1200" dirty="0"/>
            <a:t>. </a:t>
          </a:r>
          <a:endParaRPr lang="en-US" sz="2000" kern="1200" dirty="0"/>
        </a:p>
      </dsp:txBody>
      <dsp:txXfrm>
        <a:off x="0" y="3373336"/>
        <a:ext cx="5181508" cy="674667"/>
      </dsp:txXfrm>
    </dsp:sp>
    <dsp:sp modelId="{76A35F90-B3C3-4DB8-990E-05A65CB3F96F}">
      <dsp:nvSpPr>
        <dsp:cNvPr id="0" name=""/>
        <dsp:cNvSpPr/>
      </dsp:nvSpPr>
      <dsp:spPr>
        <a:xfrm>
          <a:off x="0" y="4048004"/>
          <a:ext cx="518150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80344A-1C72-4F32-94B9-3260017559B2}">
      <dsp:nvSpPr>
        <dsp:cNvPr id="0" name=""/>
        <dsp:cNvSpPr/>
      </dsp:nvSpPr>
      <dsp:spPr>
        <a:xfrm>
          <a:off x="0" y="4048004"/>
          <a:ext cx="5181508" cy="674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 err="1"/>
            <a:t>Clostrídiové</a:t>
          </a:r>
          <a:r>
            <a:rPr lang="sk-SK" sz="2000" kern="1200" dirty="0"/>
            <a:t> infekcie</a:t>
          </a:r>
        </a:p>
      </dsp:txBody>
      <dsp:txXfrm>
        <a:off x="0" y="4048004"/>
        <a:ext cx="5181508" cy="674667"/>
      </dsp:txXfrm>
    </dsp:sp>
    <dsp:sp modelId="{47D1B006-604C-44F7-BA4E-028114DB42AE}">
      <dsp:nvSpPr>
        <dsp:cNvPr id="0" name=""/>
        <dsp:cNvSpPr/>
      </dsp:nvSpPr>
      <dsp:spPr>
        <a:xfrm>
          <a:off x="0" y="4722671"/>
          <a:ext cx="5181508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CE64B4-3A55-4B5F-AA2A-7B94BCA7B401}">
      <dsp:nvSpPr>
        <dsp:cNvPr id="0" name=""/>
        <dsp:cNvSpPr/>
      </dsp:nvSpPr>
      <dsp:spPr>
        <a:xfrm>
          <a:off x="0" y="4722671"/>
          <a:ext cx="5181508" cy="674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 err="1"/>
            <a:t>Kokcidióza</a:t>
          </a:r>
          <a:r>
            <a:rPr lang="sk-SK" sz="2000" kern="1200" dirty="0"/>
            <a:t> u starších teliat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1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1100" kern="1200" dirty="0"/>
            <a:t> </a:t>
          </a:r>
          <a:endParaRPr lang="en-US" sz="1100" kern="1200" dirty="0"/>
        </a:p>
      </dsp:txBody>
      <dsp:txXfrm>
        <a:off x="0" y="4722671"/>
        <a:ext cx="5181508" cy="6746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29907F-7360-4533-AC84-D827DAA29DEC}">
      <dsp:nvSpPr>
        <dsp:cNvPr id="0" name=""/>
        <dsp:cNvSpPr/>
      </dsp:nvSpPr>
      <dsp:spPr>
        <a:xfrm>
          <a:off x="0" y="6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09B2F5-EE05-4F30-B63B-28EFD301C09C}">
      <dsp:nvSpPr>
        <dsp:cNvPr id="0" name=""/>
        <dsp:cNvSpPr/>
      </dsp:nvSpPr>
      <dsp:spPr>
        <a:xfrm>
          <a:off x="0" y="639"/>
          <a:ext cx="10515600" cy="748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400" b="1" kern="1200"/>
            <a:t>Praktické otázky riešenia hnačkových ochorení</a:t>
          </a:r>
          <a:endParaRPr lang="en-US" sz="3400" kern="1200"/>
        </a:p>
      </dsp:txBody>
      <dsp:txXfrm>
        <a:off x="0" y="639"/>
        <a:ext cx="10515600" cy="748772"/>
      </dsp:txXfrm>
    </dsp:sp>
    <dsp:sp modelId="{891D3F31-86EF-4849-B178-AC4D636E2CFD}">
      <dsp:nvSpPr>
        <dsp:cNvPr id="0" name=""/>
        <dsp:cNvSpPr/>
      </dsp:nvSpPr>
      <dsp:spPr>
        <a:xfrm>
          <a:off x="0" y="74941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A88A84-053C-4448-BFB8-8FE2AAC973E2}">
      <dsp:nvSpPr>
        <dsp:cNvPr id="0" name=""/>
        <dsp:cNvSpPr/>
      </dsp:nvSpPr>
      <dsp:spPr>
        <a:xfrm>
          <a:off x="0" y="749412"/>
          <a:ext cx="10515600" cy="748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400" kern="1200"/>
            <a:t>diferenciálna diagnostika podľa veku </a:t>
          </a:r>
          <a:endParaRPr lang="en-US" sz="3400" kern="1200"/>
        </a:p>
      </dsp:txBody>
      <dsp:txXfrm>
        <a:off x="0" y="749412"/>
        <a:ext cx="10515600" cy="748772"/>
      </dsp:txXfrm>
    </dsp:sp>
    <dsp:sp modelId="{5F2E4FA0-C3D5-4978-A8A0-B7496FB8560E}">
      <dsp:nvSpPr>
        <dsp:cNvPr id="0" name=""/>
        <dsp:cNvSpPr/>
      </dsp:nvSpPr>
      <dsp:spPr>
        <a:xfrm>
          <a:off x="0" y="149818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F4293-F0D4-46D7-9FEC-0300D24D39BE}">
      <dsp:nvSpPr>
        <dsp:cNvPr id="0" name=""/>
        <dsp:cNvSpPr/>
      </dsp:nvSpPr>
      <dsp:spPr>
        <a:xfrm>
          <a:off x="0" y="1498185"/>
          <a:ext cx="10515600" cy="748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400" kern="1200"/>
            <a:t>hodnotenie stupňa dehydratácie </a:t>
          </a:r>
          <a:endParaRPr lang="en-US" sz="3400" kern="1200"/>
        </a:p>
      </dsp:txBody>
      <dsp:txXfrm>
        <a:off x="0" y="1498185"/>
        <a:ext cx="10515600" cy="748772"/>
      </dsp:txXfrm>
    </dsp:sp>
    <dsp:sp modelId="{4EEC27D8-5A70-46F1-9C3C-97108A85A944}">
      <dsp:nvSpPr>
        <dsp:cNvPr id="0" name=""/>
        <dsp:cNvSpPr/>
      </dsp:nvSpPr>
      <dsp:spPr>
        <a:xfrm>
          <a:off x="0" y="224695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CDE406-DE0B-43FC-92AE-C89129993932}">
      <dsp:nvSpPr>
        <dsp:cNvPr id="0" name=""/>
        <dsp:cNvSpPr/>
      </dsp:nvSpPr>
      <dsp:spPr>
        <a:xfrm>
          <a:off x="0" y="2246957"/>
          <a:ext cx="10515600" cy="748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400" kern="1200"/>
            <a:t>acidobázická rovnováha </a:t>
          </a:r>
          <a:endParaRPr lang="en-US" sz="3400" kern="1200"/>
        </a:p>
      </dsp:txBody>
      <dsp:txXfrm>
        <a:off x="0" y="2246957"/>
        <a:ext cx="10515600" cy="748772"/>
      </dsp:txXfrm>
    </dsp:sp>
    <dsp:sp modelId="{A2F5BD32-F08E-4581-B42A-B2E172E1D00C}">
      <dsp:nvSpPr>
        <dsp:cNvPr id="0" name=""/>
        <dsp:cNvSpPr/>
      </dsp:nvSpPr>
      <dsp:spPr>
        <a:xfrm>
          <a:off x="0" y="299573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91DC7F-33AE-45FA-94A6-91E030B4A7D2}">
      <dsp:nvSpPr>
        <dsp:cNvPr id="0" name=""/>
        <dsp:cNvSpPr/>
      </dsp:nvSpPr>
      <dsp:spPr>
        <a:xfrm>
          <a:off x="0" y="2995730"/>
          <a:ext cx="10515600" cy="748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400" kern="1200"/>
            <a:t>perorálna vs. intravenózna rehydratácia </a:t>
          </a:r>
          <a:endParaRPr lang="en-US" sz="3400" kern="1200"/>
        </a:p>
      </dsp:txBody>
      <dsp:txXfrm>
        <a:off x="0" y="2995730"/>
        <a:ext cx="10515600" cy="748772"/>
      </dsp:txXfrm>
    </dsp:sp>
    <dsp:sp modelId="{4426E22B-FF03-43C8-B17E-32D2F04BD3BA}">
      <dsp:nvSpPr>
        <dsp:cNvPr id="0" name=""/>
        <dsp:cNvSpPr/>
      </dsp:nvSpPr>
      <dsp:spPr>
        <a:xfrm>
          <a:off x="0" y="374450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8BC89-1AAA-4B9A-8B18-CEBFD66844BF}">
      <dsp:nvSpPr>
        <dsp:cNvPr id="0" name=""/>
        <dsp:cNvSpPr/>
      </dsp:nvSpPr>
      <dsp:spPr>
        <a:xfrm>
          <a:off x="0" y="3744502"/>
          <a:ext cx="10515600" cy="748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400" kern="1200"/>
            <a:t>kedy má význam antibiotická terapia </a:t>
          </a:r>
          <a:endParaRPr lang="en-US" sz="3400" kern="1200"/>
        </a:p>
      </dsp:txBody>
      <dsp:txXfrm>
        <a:off x="0" y="3744502"/>
        <a:ext cx="10515600" cy="748772"/>
      </dsp:txXfrm>
    </dsp:sp>
    <dsp:sp modelId="{04E7E58F-99AF-42D8-ACE4-B6A4B0A507DC}">
      <dsp:nvSpPr>
        <dsp:cNvPr id="0" name=""/>
        <dsp:cNvSpPr/>
      </dsp:nvSpPr>
      <dsp:spPr>
        <a:xfrm>
          <a:off x="0" y="449327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DECC4-739C-40CC-9837-217EC9C65D35}">
      <dsp:nvSpPr>
        <dsp:cNvPr id="0" name=""/>
        <dsp:cNvSpPr/>
      </dsp:nvSpPr>
      <dsp:spPr>
        <a:xfrm>
          <a:off x="0" y="4493275"/>
          <a:ext cx="10515600" cy="748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400" kern="1200"/>
            <a:t>prevencia a vakcinácia</a:t>
          </a:r>
          <a:endParaRPr lang="en-US" sz="3400" kern="1200"/>
        </a:p>
      </dsp:txBody>
      <dsp:txXfrm>
        <a:off x="0" y="4493275"/>
        <a:ext cx="10515600" cy="7487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C50A0-3A0C-4DEF-A363-FE1708F8F57F}">
      <dsp:nvSpPr>
        <dsp:cNvPr id="0" name=""/>
        <dsp:cNvSpPr/>
      </dsp:nvSpPr>
      <dsp:spPr>
        <a:xfrm>
          <a:off x="0" y="66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AA8B05-EABC-4CB7-8D7C-19279F212519}">
      <dsp:nvSpPr>
        <dsp:cNvPr id="0" name=""/>
        <dsp:cNvSpPr/>
      </dsp:nvSpPr>
      <dsp:spPr>
        <a:xfrm>
          <a:off x="0" y="665"/>
          <a:ext cx="10515600" cy="778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 dirty="0"/>
            <a:t>Vek:                                                             Časté príčiny:</a:t>
          </a:r>
          <a:endParaRPr lang="en-US" sz="3000" kern="1200" dirty="0"/>
        </a:p>
      </dsp:txBody>
      <dsp:txXfrm>
        <a:off x="0" y="665"/>
        <a:ext cx="10515600" cy="778356"/>
      </dsp:txXfrm>
    </dsp:sp>
    <dsp:sp modelId="{792B31D4-E3E7-45BC-A501-4174DCE535B2}">
      <dsp:nvSpPr>
        <dsp:cNvPr id="0" name=""/>
        <dsp:cNvSpPr/>
      </dsp:nvSpPr>
      <dsp:spPr>
        <a:xfrm>
          <a:off x="0" y="77902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C0745B-7BF2-40BD-A5B5-CB32664B9A7C}">
      <dsp:nvSpPr>
        <dsp:cNvPr id="0" name=""/>
        <dsp:cNvSpPr/>
      </dsp:nvSpPr>
      <dsp:spPr>
        <a:xfrm>
          <a:off x="0" y="779021"/>
          <a:ext cx="10515600" cy="778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/>
            <a:t>0 - 4 dni                                                      E. coli</a:t>
          </a:r>
          <a:endParaRPr lang="en-US" sz="3000" kern="1200"/>
        </a:p>
      </dsp:txBody>
      <dsp:txXfrm>
        <a:off x="0" y="779021"/>
        <a:ext cx="10515600" cy="778356"/>
      </dsp:txXfrm>
    </dsp:sp>
    <dsp:sp modelId="{DC0BDFB4-34F8-4AB2-A3BD-BB3D4C078E22}">
      <dsp:nvSpPr>
        <dsp:cNvPr id="0" name=""/>
        <dsp:cNvSpPr/>
      </dsp:nvSpPr>
      <dsp:spPr>
        <a:xfrm>
          <a:off x="0" y="155737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C25311-F120-4CAF-8ACF-85463B46E0A3}">
      <dsp:nvSpPr>
        <dsp:cNvPr id="0" name=""/>
        <dsp:cNvSpPr/>
      </dsp:nvSpPr>
      <dsp:spPr>
        <a:xfrm>
          <a:off x="0" y="1557377"/>
          <a:ext cx="10515600" cy="778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/>
            <a:t>5 – 14 dní                                                   Rotavírus, Coronavírus</a:t>
          </a:r>
          <a:endParaRPr lang="en-US" sz="3000" kern="1200"/>
        </a:p>
      </dsp:txBody>
      <dsp:txXfrm>
        <a:off x="0" y="1557377"/>
        <a:ext cx="10515600" cy="778356"/>
      </dsp:txXfrm>
    </dsp:sp>
    <dsp:sp modelId="{5CB39B9F-7F29-4534-98C5-620524BE40B5}">
      <dsp:nvSpPr>
        <dsp:cNvPr id="0" name=""/>
        <dsp:cNvSpPr/>
      </dsp:nvSpPr>
      <dsp:spPr>
        <a:xfrm>
          <a:off x="0" y="233573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1C9F0B-EBD2-4D19-81EB-D2A6DF8A3619}">
      <dsp:nvSpPr>
        <dsp:cNvPr id="0" name=""/>
        <dsp:cNvSpPr/>
      </dsp:nvSpPr>
      <dsp:spPr>
        <a:xfrm>
          <a:off x="0" y="2335733"/>
          <a:ext cx="10515600" cy="778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/>
            <a:t>1 – 3 týždne                                              Cryptosporidium</a:t>
          </a:r>
          <a:endParaRPr lang="en-US" sz="3000" kern="1200"/>
        </a:p>
      </dsp:txBody>
      <dsp:txXfrm>
        <a:off x="0" y="2335733"/>
        <a:ext cx="10515600" cy="778356"/>
      </dsp:txXfrm>
    </dsp:sp>
    <dsp:sp modelId="{65F17113-47A8-4296-AFF0-1EE8EACD93FA}">
      <dsp:nvSpPr>
        <dsp:cNvPr id="0" name=""/>
        <dsp:cNvSpPr/>
      </dsp:nvSpPr>
      <dsp:spPr>
        <a:xfrm>
          <a:off x="0" y="311409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64F711-1B91-4B8B-AE8C-97D8E9A8F904}">
      <dsp:nvSpPr>
        <dsp:cNvPr id="0" name=""/>
        <dsp:cNvSpPr/>
      </dsp:nvSpPr>
      <dsp:spPr>
        <a:xfrm>
          <a:off x="0" y="3114090"/>
          <a:ext cx="10515600" cy="778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 dirty="0"/>
            <a:t>rôzny vek                                                   </a:t>
          </a:r>
          <a:r>
            <a:rPr lang="sk-SK" sz="3000" kern="1200" dirty="0" err="1"/>
            <a:t>Salmonelosis</a:t>
          </a:r>
          <a:r>
            <a:rPr lang="sk-SK" sz="3000" kern="1200" dirty="0"/>
            <a:t>, </a:t>
          </a:r>
          <a:r>
            <a:rPr lang="sk-SK" sz="3000" kern="1200" dirty="0" err="1"/>
            <a:t>Clostrídie</a:t>
          </a:r>
          <a:endParaRPr lang="en-US" sz="3000" kern="1200" dirty="0"/>
        </a:p>
      </dsp:txBody>
      <dsp:txXfrm>
        <a:off x="0" y="3114090"/>
        <a:ext cx="10515600" cy="778356"/>
      </dsp:txXfrm>
    </dsp:sp>
    <dsp:sp modelId="{D531AABF-2530-40BE-889A-55EB724009E8}">
      <dsp:nvSpPr>
        <dsp:cNvPr id="0" name=""/>
        <dsp:cNvSpPr/>
      </dsp:nvSpPr>
      <dsp:spPr>
        <a:xfrm>
          <a:off x="0" y="389244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E8C9E8-2F70-4894-AA61-99F92BB5607A}">
      <dsp:nvSpPr>
        <dsp:cNvPr id="0" name=""/>
        <dsp:cNvSpPr/>
      </dsp:nvSpPr>
      <dsp:spPr>
        <a:xfrm>
          <a:off x="0" y="3892446"/>
          <a:ext cx="10515600" cy="778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/>
            <a:t>staršie teľatá                                           Coccidiosis</a:t>
          </a:r>
          <a:endParaRPr lang="en-US" sz="3000" kern="1200"/>
        </a:p>
      </dsp:txBody>
      <dsp:txXfrm>
        <a:off x="0" y="3892446"/>
        <a:ext cx="10515600" cy="778356"/>
      </dsp:txXfrm>
    </dsp:sp>
    <dsp:sp modelId="{240DAC3C-25F6-41C1-947E-B82391E57E82}">
      <dsp:nvSpPr>
        <dsp:cNvPr id="0" name=""/>
        <dsp:cNvSpPr/>
      </dsp:nvSpPr>
      <dsp:spPr>
        <a:xfrm>
          <a:off x="0" y="467080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135D7D-753A-4F9D-8C27-7DA20FEB5CD6}">
      <dsp:nvSpPr>
        <dsp:cNvPr id="0" name=""/>
        <dsp:cNvSpPr/>
      </dsp:nvSpPr>
      <dsp:spPr>
        <a:xfrm>
          <a:off x="0" y="4670802"/>
          <a:ext cx="10515600" cy="778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/>
            <a:t>Vek nie je diagnóza, ale veľmi dôležitá diagnostická pomôcka.</a:t>
          </a:r>
          <a:endParaRPr lang="en-US" sz="3000" kern="1200"/>
        </a:p>
      </dsp:txBody>
      <dsp:txXfrm>
        <a:off x="0" y="4670802"/>
        <a:ext cx="10515600" cy="7783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B64C6D-443C-4DB5-989E-D457B29A4525}">
      <dsp:nvSpPr>
        <dsp:cNvPr id="0" name=""/>
        <dsp:cNvSpPr/>
      </dsp:nvSpPr>
      <dsp:spPr>
        <a:xfrm>
          <a:off x="0" y="200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086D5B-9A8F-404F-99F0-16BDF73F79A5}">
      <dsp:nvSpPr>
        <dsp:cNvPr id="0" name=""/>
        <dsp:cNvSpPr/>
      </dsp:nvSpPr>
      <dsp:spPr>
        <a:xfrm>
          <a:off x="0" y="2009"/>
          <a:ext cx="10515600" cy="685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300" b="1" kern="1200" dirty="0"/>
            <a:t>Nie samotná hnačka, ale:</a:t>
          </a:r>
          <a:endParaRPr lang="en-US" sz="3300" kern="1200" dirty="0"/>
        </a:p>
      </dsp:txBody>
      <dsp:txXfrm>
        <a:off x="0" y="2009"/>
        <a:ext cx="10515600" cy="685130"/>
      </dsp:txXfrm>
    </dsp:sp>
    <dsp:sp modelId="{385D5F8A-D68D-446B-A9CC-F0C37E8E06CA}">
      <dsp:nvSpPr>
        <dsp:cNvPr id="0" name=""/>
        <dsp:cNvSpPr/>
      </dsp:nvSpPr>
      <dsp:spPr>
        <a:xfrm>
          <a:off x="0" y="6871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FFF5B8-B822-42F1-B8D0-1680DAC44A0B}">
      <dsp:nvSpPr>
        <dsp:cNvPr id="0" name=""/>
        <dsp:cNvSpPr/>
      </dsp:nvSpPr>
      <dsp:spPr>
        <a:xfrm>
          <a:off x="0" y="687139"/>
          <a:ext cx="10515600" cy="685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dehydratácia </a:t>
          </a:r>
          <a:endParaRPr lang="en-US" sz="3100" kern="1200"/>
        </a:p>
      </dsp:txBody>
      <dsp:txXfrm>
        <a:off x="0" y="687139"/>
        <a:ext cx="10515600" cy="685130"/>
      </dsp:txXfrm>
    </dsp:sp>
    <dsp:sp modelId="{658D3E00-A248-45F6-81D0-DB8EBDB26BDA}">
      <dsp:nvSpPr>
        <dsp:cNvPr id="0" name=""/>
        <dsp:cNvSpPr/>
      </dsp:nvSpPr>
      <dsp:spPr>
        <a:xfrm>
          <a:off x="0" y="13722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03F582-EF5C-4EA7-8AA8-3608183AE9A1}">
      <dsp:nvSpPr>
        <dsp:cNvPr id="0" name=""/>
        <dsp:cNvSpPr/>
      </dsp:nvSpPr>
      <dsp:spPr>
        <a:xfrm>
          <a:off x="0" y="1372269"/>
          <a:ext cx="10515600" cy="685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metabolická acidóza </a:t>
          </a:r>
          <a:endParaRPr lang="en-US" sz="3100" kern="1200"/>
        </a:p>
      </dsp:txBody>
      <dsp:txXfrm>
        <a:off x="0" y="1372269"/>
        <a:ext cx="10515600" cy="685130"/>
      </dsp:txXfrm>
    </dsp:sp>
    <dsp:sp modelId="{0170B29C-D815-41CE-9A39-841A28B895F7}">
      <dsp:nvSpPr>
        <dsp:cNvPr id="0" name=""/>
        <dsp:cNvSpPr/>
      </dsp:nvSpPr>
      <dsp:spPr>
        <a:xfrm>
          <a:off x="0" y="205740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17D32A-1CE9-428E-B83E-6043EDA67F89}">
      <dsp:nvSpPr>
        <dsp:cNvPr id="0" name=""/>
        <dsp:cNvSpPr/>
      </dsp:nvSpPr>
      <dsp:spPr>
        <a:xfrm>
          <a:off x="0" y="2057400"/>
          <a:ext cx="10515600" cy="685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elektrolytové poruchy</a:t>
          </a:r>
          <a:endParaRPr lang="en-US" sz="3100" kern="1200"/>
        </a:p>
      </dsp:txBody>
      <dsp:txXfrm>
        <a:off x="0" y="2057400"/>
        <a:ext cx="10515600" cy="685130"/>
      </dsp:txXfrm>
    </dsp:sp>
    <dsp:sp modelId="{62876007-6EFB-4437-A63D-3A65F3515A41}">
      <dsp:nvSpPr>
        <dsp:cNvPr id="0" name=""/>
        <dsp:cNvSpPr/>
      </dsp:nvSpPr>
      <dsp:spPr>
        <a:xfrm>
          <a:off x="0" y="274253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FFA138-AEDF-4A37-B6AA-2138287DF1AB}">
      <dsp:nvSpPr>
        <dsp:cNvPr id="0" name=""/>
        <dsp:cNvSpPr/>
      </dsp:nvSpPr>
      <dsp:spPr>
        <a:xfrm>
          <a:off x="0" y="2742530"/>
          <a:ext cx="10515600" cy="685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hypoglykémia </a:t>
          </a:r>
          <a:endParaRPr lang="en-US" sz="3100" kern="1200"/>
        </a:p>
      </dsp:txBody>
      <dsp:txXfrm>
        <a:off x="0" y="2742530"/>
        <a:ext cx="10515600" cy="685130"/>
      </dsp:txXfrm>
    </dsp:sp>
    <dsp:sp modelId="{8C563194-459D-462F-B759-DBB9711B90B1}">
      <dsp:nvSpPr>
        <dsp:cNvPr id="0" name=""/>
        <dsp:cNvSpPr/>
      </dsp:nvSpPr>
      <dsp:spPr>
        <a:xfrm>
          <a:off x="0" y="342766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EA7C80-5904-456C-B46E-BED209860B86}">
      <dsp:nvSpPr>
        <dsp:cNvPr id="0" name=""/>
        <dsp:cNvSpPr/>
      </dsp:nvSpPr>
      <dsp:spPr>
        <a:xfrm>
          <a:off x="0" y="3427660"/>
          <a:ext cx="10515600" cy="685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sepsa</a:t>
          </a:r>
          <a:endParaRPr lang="en-US" sz="3100" kern="1200"/>
        </a:p>
      </dsp:txBody>
      <dsp:txXfrm>
        <a:off x="0" y="3427660"/>
        <a:ext cx="10515600" cy="68513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55182-C489-4938-84D6-BE174FE15919}">
      <dsp:nvSpPr>
        <dsp:cNvPr id="0" name=""/>
        <dsp:cNvSpPr/>
      </dsp:nvSpPr>
      <dsp:spPr>
        <a:xfrm>
          <a:off x="0" y="608"/>
          <a:ext cx="11259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46589F-FC54-4CA1-8ED9-31A60A09D594}">
      <dsp:nvSpPr>
        <dsp:cNvPr id="0" name=""/>
        <dsp:cNvSpPr/>
      </dsp:nvSpPr>
      <dsp:spPr>
        <a:xfrm>
          <a:off x="0" y="608"/>
          <a:ext cx="11259312" cy="711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/>
            <a:t>❌ Liečime iba patogén</a:t>
          </a:r>
          <a:endParaRPr lang="en-US" sz="2800" kern="1200"/>
        </a:p>
      </dsp:txBody>
      <dsp:txXfrm>
        <a:off x="0" y="608"/>
        <a:ext cx="11259312" cy="711842"/>
      </dsp:txXfrm>
    </dsp:sp>
    <dsp:sp modelId="{64FABC7A-E82C-4D71-B251-ADD35EFF855F}">
      <dsp:nvSpPr>
        <dsp:cNvPr id="0" name=""/>
        <dsp:cNvSpPr/>
      </dsp:nvSpPr>
      <dsp:spPr>
        <a:xfrm>
          <a:off x="0" y="712451"/>
          <a:ext cx="11259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594AF-75D6-4D81-9263-A96E37E83DD1}">
      <dsp:nvSpPr>
        <dsp:cNvPr id="0" name=""/>
        <dsp:cNvSpPr/>
      </dsp:nvSpPr>
      <dsp:spPr>
        <a:xfrm>
          <a:off x="0" y="712451"/>
          <a:ext cx="11259312" cy="711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/>
            <a:t>❌ Neskoré podanie tekutín</a:t>
          </a:r>
          <a:endParaRPr lang="en-US" sz="2800" kern="1200"/>
        </a:p>
      </dsp:txBody>
      <dsp:txXfrm>
        <a:off x="0" y="712451"/>
        <a:ext cx="11259312" cy="711842"/>
      </dsp:txXfrm>
    </dsp:sp>
    <dsp:sp modelId="{1FCDCD22-FE93-4B6E-95A2-3291CD501189}">
      <dsp:nvSpPr>
        <dsp:cNvPr id="0" name=""/>
        <dsp:cNvSpPr/>
      </dsp:nvSpPr>
      <dsp:spPr>
        <a:xfrm>
          <a:off x="0" y="1424293"/>
          <a:ext cx="11259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447C2A-6DF5-459E-A931-BDE6CBE944DF}">
      <dsp:nvSpPr>
        <dsp:cNvPr id="0" name=""/>
        <dsp:cNvSpPr/>
      </dsp:nvSpPr>
      <dsp:spPr>
        <a:xfrm>
          <a:off x="0" y="1424293"/>
          <a:ext cx="11259312" cy="711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/>
            <a:t>❌ Zbytočné antibiotiká</a:t>
          </a:r>
          <a:endParaRPr lang="en-US" sz="2800" kern="1200"/>
        </a:p>
      </dsp:txBody>
      <dsp:txXfrm>
        <a:off x="0" y="1424293"/>
        <a:ext cx="11259312" cy="711842"/>
      </dsp:txXfrm>
    </dsp:sp>
    <dsp:sp modelId="{18DFF3D1-9821-4B2C-8FCA-4F7949EF8FBA}">
      <dsp:nvSpPr>
        <dsp:cNvPr id="0" name=""/>
        <dsp:cNvSpPr/>
      </dsp:nvSpPr>
      <dsp:spPr>
        <a:xfrm>
          <a:off x="0" y="2136136"/>
          <a:ext cx="11259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CC2FEB-DE58-41E8-820F-23518223F750}">
      <dsp:nvSpPr>
        <dsp:cNvPr id="0" name=""/>
        <dsp:cNvSpPr/>
      </dsp:nvSpPr>
      <dsp:spPr>
        <a:xfrm>
          <a:off x="0" y="2136136"/>
          <a:ext cx="11259312" cy="711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/>
            <a:t>❌ Nedostatočná hygiena</a:t>
          </a:r>
          <a:endParaRPr lang="en-US" sz="2800" kern="1200"/>
        </a:p>
      </dsp:txBody>
      <dsp:txXfrm>
        <a:off x="0" y="2136136"/>
        <a:ext cx="11259312" cy="711842"/>
      </dsp:txXfrm>
    </dsp:sp>
    <dsp:sp modelId="{77CC8687-D725-42C4-A55B-5C64C42896D1}">
      <dsp:nvSpPr>
        <dsp:cNvPr id="0" name=""/>
        <dsp:cNvSpPr/>
      </dsp:nvSpPr>
      <dsp:spPr>
        <a:xfrm>
          <a:off x="0" y="2847978"/>
          <a:ext cx="11259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AA6AB1-9E39-4803-ACA4-297C156AFC31}">
      <dsp:nvSpPr>
        <dsp:cNvPr id="0" name=""/>
        <dsp:cNvSpPr/>
      </dsp:nvSpPr>
      <dsp:spPr>
        <a:xfrm>
          <a:off x="0" y="2847978"/>
          <a:ext cx="11259312" cy="711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b="1" kern="1200"/>
            <a:t>❌ Vyšetrenie jedného teľaťa namiesto celého systému</a:t>
          </a:r>
          <a:endParaRPr lang="en-US" sz="2800" kern="1200"/>
        </a:p>
      </dsp:txBody>
      <dsp:txXfrm>
        <a:off x="0" y="2847978"/>
        <a:ext cx="11259312" cy="711842"/>
      </dsp:txXfrm>
    </dsp:sp>
    <dsp:sp modelId="{62876A6D-D695-4F23-B002-5515967BCD75}">
      <dsp:nvSpPr>
        <dsp:cNvPr id="0" name=""/>
        <dsp:cNvSpPr/>
      </dsp:nvSpPr>
      <dsp:spPr>
        <a:xfrm>
          <a:off x="0" y="3559821"/>
          <a:ext cx="11259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D832AC-BF0C-4A02-BC34-CD17501195E8}">
      <dsp:nvSpPr>
        <dsp:cNvPr id="0" name=""/>
        <dsp:cNvSpPr/>
      </dsp:nvSpPr>
      <dsp:spPr>
        <a:xfrm>
          <a:off x="0" y="3559821"/>
          <a:ext cx="11259312" cy="711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kern="1200"/>
            <a:t>Záver:</a:t>
          </a:r>
          <a:endParaRPr lang="en-US" sz="2800" kern="1200"/>
        </a:p>
      </dsp:txBody>
      <dsp:txXfrm>
        <a:off x="0" y="3559821"/>
        <a:ext cx="11259312" cy="711842"/>
      </dsp:txXfrm>
    </dsp:sp>
    <dsp:sp modelId="{8DD4E148-4C34-449B-999C-CFEFA1FDA021}">
      <dsp:nvSpPr>
        <dsp:cNvPr id="0" name=""/>
        <dsp:cNvSpPr/>
      </dsp:nvSpPr>
      <dsp:spPr>
        <a:xfrm>
          <a:off x="0" y="4271663"/>
          <a:ext cx="1125931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DB7C49-FCA9-4908-BE52-5671519522FE}">
      <dsp:nvSpPr>
        <dsp:cNvPr id="0" name=""/>
        <dsp:cNvSpPr/>
      </dsp:nvSpPr>
      <dsp:spPr>
        <a:xfrm>
          <a:off x="0" y="4271663"/>
          <a:ext cx="11259312" cy="711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800" kern="1200" dirty="0">
              <a:solidFill>
                <a:srgbClr val="FF0000"/>
              </a:solidFill>
            </a:rPr>
            <a:t>Pri epidémii hnačiek nestačí liečiť teľatá. Treba diagnostikovať systém.</a:t>
          </a:r>
          <a:endParaRPr lang="en-US" sz="2800" kern="1200" dirty="0">
            <a:solidFill>
              <a:srgbClr val="FF0000"/>
            </a:solidFill>
          </a:endParaRPr>
        </a:p>
      </dsp:txBody>
      <dsp:txXfrm>
        <a:off x="0" y="4271663"/>
        <a:ext cx="11259312" cy="71184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877853-E7A9-4B34-8B85-A450971CECBA}">
      <dsp:nvSpPr>
        <dsp:cNvPr id="0" name=""/>
        <dsp:cNvSpPr/>
      </dsp:nvSpPr>
      <dsp:spPr>
        <a:xfrm>
          <a:off x="0" y="275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9ED4DF-BDCD-4648-8784-DB5C501F8A5A}">
      <dsp:nvSpPr>
        <dsp:cNvPr id="0" name=""/>
        <dsp:cNvSpPr/>
      </dsp:nvSpPr>
      <dsp:spPr>
        <a:xfrm>
          <a:off x="0" y="2759"/>
          <a:ext cx="10515600" cy="5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b="1" kern="1200"/>
            <a:t>Vírusy</a:t>
          </a:r>
          <a:endParaRPr lang="en-US" sz="2300" kern="1200"/>
        </a:p>
      </dsp:txBody>
      <dsp:txXfrm>
        <a:off x="0" y="2759"/>
        <a:ext cx="10515600" cy="513224"/>
      </dsp:txXfrm>
    </dsp:sp>
    <dsp:sp modelId="{A50511F8-B300-4EC1-AFD9-428C412055B2}">
      <dsp:nvSpPr>
        <dsp:cNvPr id="0" name=""/>
        <dsp:cNvSpPr/>
      </dsp:nvSpPr>
      <dsp:spPr>
        <a:xfrm>
          <a:off x="0" y="51598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D709C5-6D4C-4F0D-97A0-402CD7976C55}">
      <dsp:nvSpPr>
        <dsp:cNvPr id="0" name=""/>
        <dsp:cNvSpPr/>
      </dsp:nvSpPr>
      <dsp:spPr>
        <a:xfrm>
          <a:off x="0" y="515984"/>
          <a:ext cx="10515600" cy="5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/>
            <a:t>BRSV</a:t>
          </a:r>
          <a:endParaRPr lang="en-US" sz="2300" kern="1200"/>
        </a:p>
      </dsp:txBody>
      <dsp:txXfrm>
        <a:off x="0" y="515984"/>
        <a:ext cx="10515600" cy="513224"/>
      </dsp:txXfrm>
    </dsp:sp>
    <dsp:sp modelId="{84A975E7-D652-434F-8809-7BF075926C1A}">
      <dsp:nvSpPr>
        <dsp:cNvPr id="0" name=""/>
        <dsp:cNvSpPr/>
      </dsp:nvSpPr>
      <dsp:spPr>
        <a:xfrm>
          <a:off x="0" y="102920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9C3BB3-1B72-446A-921C-41CBB09830C9}">
      <dsp:nvSpPr>
        <dsp:cNvPr id="0" name=""/>
        <dsp:cNvSpPr/>
      </dsp:nvSpPr>
      <dsp:spPr>
        <a:xfrm>
          <a:off x="0" y="1029208"/>
          <a:ext cx="10515600" cy="5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/>
            <a:t>PI3 </a:t>
          </a:r>
          <a:endParaRPr lang="en-US" sz="2300" kern="1200"/>
        </a:p>
      </dsp:txBody>
      <dsp:txXfrm>
        <a:off x="0" y="1029208"/>
        <a:ext cx="10515600" cy="513224"/>
      </dsp:txXfrm>
    </dsp:sp>
    <dsp:sp modelId="{D730A192-3CCD-4C90-A3C0-C736D0CDFB46}">
      <dsp:nvSpPr>
        <dsp:cNvPr id="0" name=""/>
        <dsp:cNvSpPr/>
      </dsp:nvSpPr>
      <dsp:spPr>
        <a:xfrm>
          <a:off x="0" y="154243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163C20-1E45-419C-9BAA-6AD50BC82BEF}">
      <dsp:nvSpPr>
        <dsp:cNvPr id="0" name=""/>
        <dsp:cNvSpPr/>
      </dsp:nvSpPr>
      <dsp:spPr>
        <a:xfrm>
          <a:off x="0" y="1542433"/>
          <a:ext cx="10515600" cy="5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/>
            <a:t>BHV-1/IBR</a:t>
          </a:r>
          <a:endParaRPr lang="en-US" sz="2300" kern="1200"/>
        </a:p>
      </dsp:txBody>
      <dsp:txXfrm>
        <a:off x="0" y="1542433"/>
        <a:ext cx="10515600" cy="513224"/>
      </dsp:txXfrm>
    </dsp:sp>
    <dsp:sp modelId="{F5732D72-1888-4044-B2BB-C96C1DBF7861}">
      <dsp:nvSpPr>
        <dsp:cNvPr id="0" name=""/>
        <dsp:cNvSpPr/>
      </dsp:nvSpPr>
      <dsp:spPr>
        <a:xfrm>
          <a:off x="0" y="205565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A54D59-C8A7-483C-9BBA-86CB4E8E3518}">
      <dsp:nvSpPr>
        <dsp:cNvPr id="0" name=""/>
        <dsp:cNvSpPr/>
      </dsp:nvSpPr>
      <dsp:spPr>
        <a:xfrm>
          <a:off x="0" y="2055658"/>
          <a:ext cx="10515600" cy="5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/>
            <a:t>BVDV</a:t>
          </a:r>
          <a:endParaRPr lang="en-US" sz="2300" kern="1200"/>
        </a:p>
      </dsp:txBody>
      <dsp:txXfrm>
        <a:off x="0" y="2055658"/>
        <a:ext cx="10515600" cy="513224"/>
      </dsp:txXfrm>
    </dsp:sp>
    <dsp:sp modelId="{95B2AB35-9402-49B9-A439-34E6A70A6191}">
      <dsp:nvSpPr>
        <dsp:cNvPr id="0" name=""/>
        <dsp:cNvSpPr/>
      </dsp:nvSpPr>
      <dsp:spPr>
        <a:xfrm>
          <a:off x="0" y="25688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95A48-3DB0-4467-B5AE-51D3DE76B494}">
      <dsp:nvSpPr>
        <dsp:cNvPr id="0" name=""/>
        <dsp:cNvSpPr/>
      </dsp:nvSpPr>
      <dsp:spPr>
        <a:xfrm>
          <a:off x="0" y="2568883"/>
          <a:ext cx="10515600" cy="5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kern="1200"/>
            <a:t>CoV</a:t>
          </a:r>
          <a:endParaRPr lang="en-US" sz="2300" kern="1200"/>
        </a:p>
      </dsp:txBody>
      <dsp:txXfrm>
        <a:off x="0" y="2568883"/>
        <a:ext cx="10515600" cy="513224"/>
      </dsp:txXfrm>
    </dsp:sp>
    <dsp:sp modelId="{D028B359-9910-4453-B18C-947DC1A8DCE2}">
      <dsp:nvSpPr>
        <dsp:cNvPr id="0" name=""/>
        <dsp:cNvSpPr/>
      </dsp:nvSpPr>
      <dsp:spPr>
        <a:xfrm>
          <a:off x="0" y="308210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CC76AD-82BB-433B-B47D-B82FBC54C64A}">
      <dsp:nvSpPr>
        <dsp:cNvPr id="0" name=""/>
        <dsp:cNvSpPr/>
      </dsp:nvSpPr>
      <dsp:spPr>
        <a:xfrm>
          <a:off x="0" y="3082108"/>
          <a:ext cx="10515600" cy="5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b="1" kern="1200"/>
            <a:t>Baktérie</a:t>
          </a:r>
          <a:endParaRPr lang="en-US" sz="2300" kern="1200"/>
        </a:p>
      </dsp:txBody>
      <dsp:txXfrm>
        <a:off x="0" y="3082108"/>
        <a:ext cx="10515600" cy="513224"/>
      </dsp:txXfrm>
    </dsp:sp>
    <dsp:sp modelId="{F8699280-783A-4203-8129-A5FD6613D817}">
      <dsp:nvSpPr>
        <dsp:cNvPr id="0" name=""/>
        <dsp:cNvSpPr/>
      </dsp:nvSpPr>
      <dsp:spPr>
        <a:xfrm>
          <a:off x="0" y="359533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570E71-4C56-446A-A7FD-EBEABEAA7AFC}">
      <dsp:nvSpPr>
        <dsp:cNvPr id="0" name=""/>
        <dsp:cNvSpPr/>
      </dsp:nvSpPr>
      <dsp:spPr>
        <a:xfrm>
          <a:off x="0" y="3595333"/>
          <a:ext cx="10515600" cy="5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i="1" kern="1200"/>
            <a:t>Mannheimia haemolytica</a:t>
          </a:r>
          <a:r>
            <a:rPr lang="sk-SK" sz="2300" kern="1200"/>
            <a:t> </a:t>
          </a:r>
          <a:endParaRPr lang="en-US" sz="2300" kern="1200"/>
        </a:p>
      </dsp:txBody>
      <dsp:txXfrm>
        <a:off x="0" y="3595333"/>
        <a:ext cx="10515600" cy="513224"/>
      </dsp:txXfrm>
    </dsp:sp>
    <dsp:sp modelId="{6AED7AAC-6100-4B00-9445-43495D2D5E65}">
      <dsp:nvSpPr>
        <dsp:cNvPr id="0" name=""/>
        <dsp:cNvSpPr/>
      </dsp:nvSpPr>
      <dsp:spPr>
        <a:xfrm>
          <a:off x="0" y="410855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2C303C-C54E-4514-B895-2FC236011C57}">
      <dsp:nvSpPr>
        <dsp:cNvPr id="0" name=""/>
        <dsp:cNvSpPr/>
      </dsp:nvSpPr>
      <dsp:spPr>
        <a:xfrm>
          <a:off x="0" y="4108558"/>
          <a:ext cx="10515600" cy="5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i="1" kern="1200"/>
            <a:t>Pasteurella multocida</a:t>
          </a:r>
          <a:r>
            <a:rPr lang="sk-SK" sz="2300" kern="1200"/>
            <a:t> </a:t>
          </a:r>
          <a:endParaRPr lang="en-US" sz="2300" kern="1200"/>
        </a:p>
      </dsp:txBody>
      <dsp:txXfrm>
        <a:off x="0" y="4108558"/>
        <a:ext cx="10515600" cy="513224"/>
      </dsp:txXfrm>
    </dsp:sp>
    <dsp:sp modelId="{6C8C0453-B759-4436-8E16-9538EE098FA6}">
      <dsp:nvSpPr>
        <dsp:cNvPr id="0" name=""/>
        <dsp:cNvSpPr/>
      </dsp:nvSpPr>
      <dsp:spPr>
        <a:xfrm>
          <a:off x="0" y="462178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24584C-81C0-4D38-9CF3-6C984215BED0}">
      <dsp:nvSpPr>
        <dsp:cNvPr id="0" name=""/>
        <dsp:cNvSpPr/>
      </dsp:nvSpPr>
      <dsp:spPr>
        <a:xfrm>
          <a:off x="0" y="4621783"/>
          <a:ext cx="10515600" cy="5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i="1" kern="1200"/>
            <a:t>Histophilus somni</a:t>
          </a:r>
          <a:r>
            <a:rPr lang="sk-SK" sz="2300" kern="1200"/>
            <a:t> </a:t>
          </a:r>
          <a:endParaRPr lang="en-US" sz="2300" kern="1200"/>
        </a:p>
      </dsp:txBody>
      <dsp:txXfrm>
        <a:off x="0" y="4621783"/>
        <a:ext cx="10515600" cy="513224"/>
      </dsp:txXfrm>
    </dsp:sp>
    <dsp:sp modelId="{11B87694-31D8-4D95-A945-5E64C60857E7}">
      <dsp:nvSpPr>
        <dsp:cNvPr id="0" name=""/>
        <dsp:cNvSpPr/>
      </dsp:nvSpPr>
      <dsp:spPr>
        <a:xfrm>
          <a:off x="0" y="513500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F14DFD-D13B-4203-BBAE-0FD9414472A3}">
      <dsp:nvSpPr>
        <dsp:cNvPr id="0" name=""/>
        <dsp:cNvSpPr/>
      </dsp:nvSpPr>
      <dsp:spPr>
        <a:xfrm>
          <a:off x="0" y="5135007"/>
          <a:ext cx="10515600" cy="5132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300" i="1" kern="1200"/>
            <a:t>Mycoplasma bovis</a:t>
          </a:r>
          <a:endParaRPr lang="en-US" sz="2300" kern="1200"/>
        </a:p>
      </dsp:txBody>
      <dsp:txXfrm>
        <a:off x="0" y="5135007"/>
        <a:ext cx="10515600" cy="5132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8925E0-B428-4C7A-9D23-00E6790A86FF}">
      <dsp:nvSpPr>
        <dsp:cNvPr id="0" name=""/>
        <dsp:cNvSpPr/>
      </dsp:nvSpPr>
      <dsp:spPr>
        <a:xfrm>
          <a:off x="0" y="264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3A388E-FBC8-4435-B98C-1DF47142CCBF}">
      <dsp:nvSpPr>
        <dsp:cNvPr id="0" name=""/>
        <dsp:cNvSpPr/>
      </dsp:nvSpPr>
      <dsp:spPr>
        <a:xfrm>
          <a:off x="0" y="2643"/>
          <a:ext cx="10515600" cy="450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/>
            <a:t>nedostatočná ventilácia</a:t>
          </a:r>
          <a:endParaRPr lang="en-US" sz="2000" kern="1200"/>
        </a:p>
      </dsp:txBody>
      <dsp:txXfrm>
        <a:off x="0" y="2643"/>
        <a:ext cx="10515600" cy="450663"/>
      </dsp:txXfrm>
    </dsp:sp>
    <dsp:sp modelId="{33AEA1B8-8A2B-4F9E-A088-4F6842B00DF7}">
      <dsp:nvSpPr>
        <dsp:cNvPr id="0" name=""/>
        <dsp:cNvSpPr/>
      </dsp:nvSpPr>
      <dsp:spPr>
        <a:xfrm>
          <a:off x="0" y="45330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469963-E0F8-41C7-A221-EBA48F9D7646}">
      <dsp:nvSpPr>
        <dsp:cNvPr id="0" name=""/>
        <dsp:cNvSpPr/>
      </dsp:nvSpPr>
      <dsp:spPr>
        <a:xfrm>
          <a:off x="0" y="453306"/>
          <a:ext cx="10515600" cy="450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/>
            <a:t>vysoká vlhkosť </a:t>
          </a:r>
          <a:endParaRPr lang="en-US" sz="2000" kern="1200"/>
        </a:p>
      </dsp:txBody>
      <dsp:txXfrm>
        <a:off x="0" y="453306"/>
        <a:ext cx="10515600" cy="450663"/>
      </dsp:txXfrm>
    </dsp:sp>
    <dsp:sp modelId="{71DEABE6-9080-40DD-848C-5087105267FC}">
      <dsp:nvSpPr>
        <dsp:cNvPr id="0" name=""/>
        <dsp:cNvSpPr/>
      </dsp:nvSpPr>
      <dsp:spPr>
        <a:xfrm>
          <a:off x="0" y="90397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B402A2-4172-42D4-BE29-EC25E0FFEDC1}">
      <dsp:nvSpPr>
        <dsp:cNvPr id="0" name=""/>
        <dsp:cNvSpPr/>
      </dsp:nvSpPr>
      <dsp:spPr>
        <a:xfrm>
          <a:off x="0" y="903970"/>
          <a:ext cx="10515600" cy="450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/>
            <a:t>prašnosť  a  koncentrácia amoniaku </a:t>
          </a:r>
          <a:endParaRPr lang="en-US" sz="2000" kern="1200"/>
        </a:p>
      </dsp:txBody>
      <dsp:txXfrm>
        <a:off x="0" y="903970"/>
        <a:ext cx="10515600" cy="450663"/>
      </dsp:txXfrm>
    </dsp:sp>
    <dsp:sp modelId="{65DB5ABF-7053-4CEC-9575-11D83A5C5930}">
      <dsp:nvSpPr>
        <dsp:cNvPr id="0" name=""/>
        <dsp:cNvSpPr/>
      </dsp:nvSpPr>
      <dsp:spPr>
        <a:xfrm>
          <a:off x="0" y="135463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F424BD-BB11-4408-BCEB-A79DB23E7373}">
      <dsp:nvSpPr>
        <dsp:cNvPr id="0" name=""/>
        <dsp:cNvSpPr/>
      </dsp:nvSpPr>
      <dsp:spPr>
        <a:xfrm>
          <a:off x="0" y="1354633"/>
          <a:ext cx="10515600" cy="450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/>
            <a:t>vysoká koncentrácia zvierat </a:t>
          </a:r>
          <a:endParaRPr lang="en-US" sz="2000" kern="1200"/>
        </a:p>
      </dsp:txBody>
      <dsp:txXfrm>
        <a:off x="0" y="1354633"/>
        <a:ext cx="10515600" cy="450663"/>
      </dsp:txXfrm>
    </dsp:sp>
    <dsp:sp modelId="{3B99A151-F7AE-4E80-A1A6-0145FFD96632}">
      <dsp:nvSpPr>
        <dsp:cNvPr id="0" name=""/>
        <dsp:cNvSpPr/>
      </dsp:nvSpPr>
      <dsp:spPr>
        <a:xfrm>
          <a:off x="0" y="180529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55B18E-CBCC-4EC7-B5E9-7BDD2008F334}">
      <dsp:nvSpPr>
        <dsp:cNvPr id="0" name=""/>
        <dsp:cNvSpPr/>
      </dsp:nvSpPr>
      <dsp:spPr>
        <a:xfrm>
          <a:off x="0" y="1805297"/>
          <a:ext cx="10515600" cy="450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/>
            <a:t>transport a miešanie zvierat </a:t>
          </a:r>
          <a:endParaRPr lang="en-US" sz="2000" kern="1200"/>
        </a:p>
      </dsp:txBody>
      <dsp:txXfrm>
        <a:off x="0" y="1805297"/>
        <a:ext cx="10515600" cy="450663"/>
      </dsp:txXfrm>
    </dsp:sp>
    <dsp:sp modelId="{46F2A6C8-9D56-4CC8-B210-FA9DA576D884}">
      <dsp:nvSpPr>
        <dsp:cNvPr id="0" name=""/>
        <dsp:cNvSpPr/>
      </dsp:nvSpPr>
      <dsp:spPr>
        <a:xfrm>
          <a:off x="0" y="225596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1693AE-B9E9-4F02-9B50-9005DC38CED7}">
      <dsp:nvSpPr>
        <dsp:cNvPr id="0" name=""/>
        <dsp:cNvSpPr/>
      </dsp:nvSpPr>
      <dsp:spPr>
        <a:xfrm>
          <a:off x="0" y="2255960"/>
          <a:ext cx="10515600" cy="450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/>
            <a:t>vekové rozdiely </a:t>
          </a:r>
          <a:endParaRPr lang="en-US" sz="2000" kern="1200"/>
        </a:p>
      </dsp:txBody>
      <dsp:txXfrm>
        <a:off x="0" y="2255960"/>
        <a:ext cx="10515600" cy="450663"/>
      </dsp:txXfrm>
    </dsp:sp>
    <dsp:sp modelId="{C7626DD5-EB55-44DE-A4F9-574389CC9B8E}">
      <dsp:nvSpPr>
        <dsp:cNvPr id="0" name=""/>
        <dsp:cNvSpPr/>
      </dsp:nvSpPr>
      <dsp:spPr>
        <a:xfrm>
          <a:off x="0" y="270662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7926F5-CE71-4E8B-B348-ED07BD7DEBE2}">
      <dsp:nvSpPr>
        <dsp:cNvPr id="0" name=""/>
        <dsp:cNvSpPr/>
      </dsp:nvSpPr>
      <dsp:spPr>
        <a:xfrm>
          <a:off x="0" y="2706624"/>
          <a:ext cx="10515600" cy="450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/>
            <a:t>stres (teplotný, prepravný, nutričný)</a:t>
          </a:r>
          <a:endParaRPr lang="en-US" sz="2000" kern="1200" dirty="0"/>
        </a:p>
      </dsp:txBody>
      <dsp:txXfrm>
        <a:off x="0" y="2706624"/>
        <a:ext cx="10515600" cy="450663"/>
      </dsp:txXfrm>
    </dsp:sp>
    <dsp:sp modelId="{7EDB5C43-D02E-4125-94B0-97621210B23B}">
      <dsp:nvSpPr>
        <dsp:cNvPr id="0" name=""/>
        <dsp:cNvSpPr/>
      </dsp:nvSpPr>
      <dsp:spPr>
        <a:xfrm>
          <a:off x="0" y="315728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6CB680-8186-4BDF-8927-82D2A41BCED3}">
      <dsp:nvSpPr>
        <dsp:cNvPr id="0" name=""/>
        <dsp:cNvSpPr/>
      </dsp:nvSpPr>
      <dsp:spPr>
        <a:xfrm>
          <a:off x="0" y="3157287"/>
          <a:ext cx="10515600" cy="450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/>
            <a:t>kontakt so staršími zvieratami</a:t>
          </a:r>
          <a:endParaRPr lang="en-US" sz="2000" kern="1200"/>
        </a:p>
      </dsp:txBody>
      <dsp:txXfrm>
        <a:off x="0" y="3157287"/>
        <a:ext cx="10515600" cy="450663"/>
      </dsp:txXfrm>
    </dsp:sp>
    <dsp:sp modelId="{C4EA5B7E-6C1F-4B70-90D4-50EABF7B937A}">
      <dsp:nvSpPr>
        <dsp:cNvPr id="0" name=""/>
        <dsp:cNvSpPr/>
      </dsp:nvSpPr>
      <dsp:spPr>
        <a:xfrm>
          <a:off x="0" y="360795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808BDC-9C2A-4685-80FB-C5CFB88CE84F}">
      <dsp:nvSpPr>
        <dsp:cNvPr id="0" name=""/>
        <dsp:cNvSpPr/>
      </dsp:nvSpPr>
      <dsp:spPr>
        <a:xfrm>
          <a:off x="0" y="3607950"/>
          <a:ext cx="10515600" cy="450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/>
            <a:t>skorá diagnostika </a:t>
          </a:r>
          <a:endParaRPr lang="en-US" sz="2000" kern="1200"/>
        </a:p>
      </dsp:txBody>
      <dsp:txXfrm>
        <a:off x="0" y="3607950"/>
        <a:ext cx="10515600" cy="450663"/>
      </dsp:txXfrm>
    </dsp:sp>
    <dsp:sp modelId="{976AAA28-0611-4C8B-B94F-B93C4CA16762}">
      <dsp:nvSpPr>
        <dsp:cNvPr id="0" name=""/>
        <dsp:cNvSpPr/>
      </dsp:nvSpPr>
      <dsp:spPr>
        <a:xfrm>
          <a:off x="0" y="405861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761E1B-09FF-43E1-957F-A10858AF552D}">
      <dsp:nvSpPr>
        <dsp:cNvPr id="0" name=""/>
        <dsp:cNvSpPr/>
      </dsp:nvSpPr>
      <dsp:spPr>
        <a:xfrm>
          <a:off x="0" y="4058614"/>
          <a:ext cx="10515600" cy="450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/>
            <a:t>používanie screeningových systémov </a:t>
          </a:r>
          <a:endParaRPr lang="en-US" sz="2000" kern="1200"/>
        </a:p>
      </dsp:txBody>
      <dsp:txXfrm>
        <a:off x="0" y="4058614"/>
        <a:ext cx="10515600" cy="450663"/>
      </dsp:txXfrm>
    </dsp:sp>
    <dsp:sp modelId="{036B1677-E1BA-48ED-AFDB-CAC0A510208A}">
      <dsp:nvSpPr>
        <dsp:cNvPr id="0" name=""/>
        <dsp:cNvSpPr/>
      </dsp:nvSpPr>
      <dsp:spPr>
        <a:xfrm>
          <a:off x="0" y="450927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730205-A61C-46EB-9CAB-885BEF392DEA}">
      <dsp:nvSpPr>
        <dsp:cNvPr id="0" name=""/>
        <dsp:cNvSpPr/>
      </dsp:nvSpPr>
      <dsp:spPr>
        <a:xfrm>
          <a:off x="0" y="4509277"/>
          <a:ext cx="10515600" cy="450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/>
            <a:t>antibiotická stratégia a antimikrobiálna rezistencia </a:t>
          </a:r>
          <a:endParaRPr lang="en-US" sz="2000" kern="1200"/>
        </a:p>
      </dsp:txBody>
      <dsp:txXfrm>
        <a:off x="0" y="4509277"/>
        <a:ext cx="10515600" cy="450663"/>
      </dsp:txXfrm>
    </dsp:sp>
    <dsp:sp modelId="{518E38BD-4740-43B7-BC3A-DA5034DE2962}">
      <dsp:nvSpPr>
        <dsp:cNvPr id="0" name=""/>
        <dsp:cNvSpPr/>
      </dsp:nvSpPr>
      <dsp:spPr>
        <a:xfrm>
          <a:off x="0" y="495994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40E367-02AD-44A2-82E3-243C3243E3A3}">
      <dsp:nvSpPr>
        <dsp:cNvPr id="0" name=""/>
        <dsp:cNvSpPr/>
      </dsp:nvSpPr>
      <dsp:spPr>
        <a:xfrm>
          <a:off x="0" y="4959941"/>
          <a:ext cx="10515600" cy="450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/>
            <a:t>vakcinácia</a:t>
          </a:r>
          <a:endParaRPr lang="en-US" sz="2000" kern="1200"/>
        </a:p>
      </dsp:txBody>
      <dsp:txXfrm>
        <a:off x="0" y="4959941"/>
        <a:ext cx="10515600" cy="45066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DD4D1A-E09D-4D3F-8E86-CE58DEBC1985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FAEF44-61D0-438B-9B52-CA3AA7631A40}">
      <dsp:nvSpPr>
        <dsp:cNvPr id="0" name=""/>
        <dsp:cNvSpPr/>
      </dsp:nvSpPr>
      <dsp:spPr>
        <a:xfrm>
          <a:off x="0" y="531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700" kern="1200"/>
            <a:t>Včasná cielená diagnostika</a:t>
          </a:r>
          <a:endParaRPr lang="en-US" sz="2700" kern="1200"/>
        </a:p>
      </dsp:txBody>
      <dsp:txXfrm>
        <a:off x="0" y="531"/>
        <a:ext cx="10515600" cy="621467"/>
      </dsp:txXfrm>
    </dsp:sp>
    <dsp:sp modelId="{0F0C0978-4300-48CF-BA82-AED5C2D3505A}">
      <dsp:nvSpPr>
        <dsp:cNvPr id="0" name=""/>
        <dsp:cNvSpPr/>
      </dsp:nvSpPr>
      <dsp:spPr>
        <a:xfrm>
          <a:off x="0" y="62199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9B1343-A87B-4A95-966C-072E43634DE6}">
      <dsp:nvSpPr>
        <dsp:cNvPr id="0" name=""/>
        <dsp:cNvSpPr/>
      </dsp:nvSpPr>
      <dsp:spPr>
        <a:xfrm>
          <a:off x="0" y="621999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700" kern="1200"/>
            <a:t>Určenie rizikových skupín podľa veku a ustajnenia</a:t>
          </a:r>
          <a:endParaRPr lang="en-US" sz="2700" kern="1200"/>
        </a:p>
      </dsp:txBody>
      <dsp:txXfrm>
        <a:off x="0" y="621999"/>
        <a:ext cx="10515600" cy="621467"/>
      </dsp:txXfrm>
    </dsp:sp>
    <dsp:sp modelId="{8D7E5F0B-312D-45DA-AAEA-2E6D1BC93E09}">
      <dsp:nvSpPr>
        <dsp:cNvPr id="0" name=""/>
        <dsp:cNvSpPr/>
      </dsp:nvSpPr>
      <dsp:spPr>
        <a:xfrm>
          <a:off x="0" y="124346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940487-0C3C-49E1-A7EA-66E9C5D604DE}">
      <dsp:nvSpPr>
        <dsp:cNvPr id="0" name=""/>
        <dsp:cNvSpPr/>
      </dsp:nvSpPr>
      <dsp:spPr>
        <a:xfrm>
          <a:off x="0" y="1243467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700" kern="1200"/>
            <a:t>Cielená imunoprofylaxia podľa zistených antigénov a rizikových skupín</a:t>
          </a:r>
          <a:endParaRPr lang="en-US" sz="2700" kern="1200"/>
        </a:p>
      </dsp:txBody>
      <dsp:txXfrm>
        <a:off x="0" y="1243467"/>
        <a:ext cx="10515600" cy="621467"/>
      </dsp:txXfrm>
    </dsp:sp>
    <dsp:sp modelId="{4AAAE231-AE1E-47A7-9266-5D56592DF473}">
      <dsp:nvSpPr>
        <dsp:cNvPr id="0" name=""/>
        <dsp:cNvSpPr/>
      </dsp:nvSpPr>
      <dsp:spPr>
        <a:xfrm>
          <a:off x="0" y="186493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FEF197-25FB-4908-A577-8BB842262598}">
      <dsp:nvSpPr>
        <dsp:cNvPr id="0" name=""/>
        <dsp:cNvSpPr/>
      </dsp:nvSpPr>
      <dsp:spPr>
        <a:xfrm>
          <a:off x="0" y="1864935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700" kern="1200"/>
            <a:t>Včasná efektívna terapia postihnutých zvierat</a:t>
          </a:r>
          <a:endParaRPr lang="en-US" sz="2700" kern="1200"/>
        </a:p>
      </dsp:txBody>
      <dsp:txXfrm>
        <a:off x="0" y="1864935"/>
        <a:ext cx="10515600" cy="621467"/>
      </dsp:txXfrm>
    </dsp:sp>
    <dsp:sp modelId="{A4EB5585-F3D8-4273-B021-976BCA0EE22A}">
      <dsp:nvSpPr>
        <dsp:cNvPr id="0" name=""/>
        <dsp:cNvSpPr/>
      </dsp:nvSpPr>
      <dsp:spPr>
        <a:xfrm>
          <a:off x="0" y="248640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2982E7-5AEB-4092-8D1A-4CD0CB50306B}">
      <dsp:nvSpPr>
        <dsp:cNvPr id="0" name=""/>
        <dsp:cNvSpPr/>
      </dsp:nvSpPr>
      <dsp:spPr>
        <a:xfrm>
          <a:off x="0" y="2486402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700" kern="1200"/>
            <a:t>Selekcia klinických pacientov, vyraďovanie chronicky chorých</a:t>
          </a:r>
          <a:endParaRPr lang="en-US" sz="2700" kern="1200"/>
        </a:p>
      </dsp:txBody>
      <dsp:txXfrm>
        <a:off x="0" y="2486402"/>
        <a:ext cx="10515600" cy="621467"/>
      </dsp:txXfrm>
    </dsp:sp>
    <dsp:sp modelId="{1815247D-BB9A-4C59-9B48-11D323124294}">
      <dsp:nvSpPr>
        <dsp:cNvPr id="0" name=""/>
        <dsp:cNvSpPr/>
      </dsp:nvSpPr>
      <dsp:spPr>
        <a:xfrm>
          <a:off x="0" y="310787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927580-1BB4-49A4-9206-93B27A9B4107}">
      <dsp:nvSpPr>
        <dsp:cNvPr id="0" name=""/>
        <dsp:cNvSpPr/>
      </dsp:nvSpPr>
      <dsp:spPr>
        <a:xfrm>
          <a:off x="0" y="3107870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700" kern="1200"/>
            <a:t>Minimalizácia rizikových faktorov chovu a prostredia</a:t>
          </a:r>
          <a:endParaRPr lang="en-US" sz="2700" kern="1200"/>
        </a:p>
      </dsp:txBody>
      <dsp:txXfrm>
        <a:off x="0" y="3107870"/>
        <a:ext cx="10515600" cy="621467"/>
      </dsp:txXfrm>
    </dsp:sp>
    <dsp:sp modelId="{8CFA4AF7-B590-47E2-97DD-78A09C2098B4}">
      <dsp:nvSpPr>
        <dsp:cNvPr id="0" name=""/>
        <dsp:cNvSpPr/>
      </dsp:nvSpPr>
      <dsp:spPr>
        <a:xfrm>
          <a:off x="0" y="372933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21137-2386-4505-8E72-275CD2DB39C0}">
      <dsp:nvSpPr>
        <dsp:cNvPr id="0" name=""/>
        <dsp:cNvSpPr/>
      </dsp:nvSpPr>
      <dsp:spPr>
        <a:xfrm>
          <a:off x="0" y="3729338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700" b="1" kern="1200" dirty="0">
              <a:solidFill>
                <a:srgbClr val="FF0000"/>
              </a:solidFill>
            </a:rPr>
            <a:t>BRD nemá jednoduché trvalé riešenie!</a:t>
          </a:r>
          <a:endParaRPr lang="en-US" sz="2700" b="1" kern="1200" dirty="0">
            <a:solidFill>
              <a:srgbClr val="FF0000"/>
            </a:solidFill>
          </a:endParaRPr>
        </a:p>
      </dsp:txBody>
      <dsp:txXfrm>
        <a:off x="0" y="3729338"/>
        <a:ext cx="10515600" cy="62146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717DC4-2F4F-4797-895A-85C42802D162}">
      <dsp:nvSpPr>
        <dsp:cNvPr id="0" name=""/>
        <dsp:cNvSpPr/>
      </dsp:nvSpPr>
      <dsp:spPr>
        <a:xfrm>
          <a:off x="0" y="67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381024-45C2-4386-9AF8-0E684D8FECC1}">
      <dsp:nvSpPr>
        <dsp:cNvPr id="0" name=""/>
        <dsp:cNvSpPr/>
      </dsp:nvSpPr>
      <dsp:spPr>
        <a:xfrm>
          <a:off x="0" y="678"/>
          <a:ext cx="10515600" cy="555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b="1" kern="1200"/>
            <a:t>Omfalitídy a septické komplikácie</a:t>
          </a:r>
          <a:endParaRPr lang="en-US" sz="2500" kern="1200"/>
        </a:p>
      </dsp:txBody>
      <dsp:txXfrm>
        <a:off x="0" y="678"/>
        <a:ext cx="10515600" cy="555819"/>
      </dsp:txXfrm>
    </dsp:sp>
    <dsp:sp modelId="{7E0D6E4F-8D92-40E5-A5E6-C37FD41B9214}">
      <dsp:nvSpPr>
        <dsp:cNvPr id="0" name=""/>
        <dsp:cNvSpPr/>
      </dsp:nvSpPr>
      <dsp:spPr>
        <a:xfrm>
          <a:off x="0" y="5564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CA480-637F-4282-B1A0-931B692DAF75}">
      <dsp:nvSpPr>
        <dsp:cNvPr id="0" name=""/>
        <dsp:cNvSpPr/>
      </dsp:nvSpPr>
      <dsp:spPr>
        <a:xfrm>
          <a:off x="0" y="556498"/>
          <a:ext cx="10515600" cy="555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/>
            <a:t>omfalitída </a:t>
          </a:r>
          <a:endParaRPr lang="en-US" sz="2500" kern="1200"/>
        </a:p>
      </dsp:txBody>
      <dsp:txXfrm>
        <a:off x="0" y="556498"/>
        <a:ext cx="10515600" cy="555819"/>
      </dsp:txXfrm>
    </dsp:sp>
    <dsp:sp modelId="{4A4587F6-0083-47E0-967A-2AE48A8DF5C4}">
      <dsp:nvSpPr>
        <dsp:cNvPr id="0" name=""/>
        <dsp:cNvSpPr/>
      </dsp:nvSpPr>
      <dsp:spPr>
        <a:xfrm>
          <a:off x="0" y="111231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F96F3-0848-48CC-9341-5F1A52BFEEBB}">
      <dsp:nvSpPr>
        <dsp:cNvPr id="0" name=""/>
        <dsp:cNvSpPr/>
      </dsp:nvSpPr>
      <dsp:spPr>
        <a:xfrm>
          <a:off x="0" y="1112317"/>
          <a:ext cx="10515600" cy="555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/>
            <a:t>omfaloflebitída </a:t>
          </a:r>
          <a:endParaRPr lang="en-US" sz="2500" kern="1200"/>
        </a:p>
      </dsp:txBody>
      <dsp:txXfrm>
        <a:off x="0" y="1112317"/>
        <a:ext cx="10515600" cy="555819"/>
      </dsp:txXfrm>
    </dsp:sp>
    <dsp:sp modelId="{16AF3DE7-DE94-4180-BF42-611DD95F7626}">
      <dsp:nvSpPr>
        <dsp:cNvPr id="0" name=""/>
        <dsp:cNvSpPr/>
      </dsp:nvSpPr>
      <dsp:spPr>
        <a:xfrm>
          <a:off x="0" y="166813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DEC90B-85F3-41D5-B1A9-56B7E5FA2102}">
      <dsp:nvSpPr>
        <dsp:cNvPr id="0" name=""/>
        <dsp:cNvSpPr/>
      </dsp:nvSpPr>
      <dsp:spPr>
        <a:xfrm>
          <a:off x="0" y="1668137"/>
          <a:ext cx="10515600" cy="555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/>
            <a:t>omfaloarteritída </a:t>
          </a:r>
          <a:endParaRPr lang="en-US" sz="2500" kern="1200"/>
        </a:p>
      </dsp:txBody>
      <dsp:txXfrm>
        <a:off x="0" y="1668137"/>
        <a:ext cx="10515600" cy="555819"/>
      </dsp:txXfrm>
    </dsp:sp>
    <dsp:sp modelId="{60477B4D-0B18-4555-A7AB-AAD88DE96095}">
      <dsp:nvSpPr>
        <dsp:cNvPr id="0" name=""/>
        <dsp:cNvSpPr/>
      </dsp:nvSpPr>
      <dsp:spPr>
        <a:xfrm>
          <a:off x="0" y="222395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8E2B7F-E1CC-4C8C-B58E-2C99BCCBF51E}">
      <dsp:nvSpPr>
        <dsp:cNvPr id="0" name=""/>
        <dsp:cNvSpPr/>
      </dsp:nvSpPr>
      <dsp:spPr>
        <a:xfrm>
          <a:off x="0" y="2223956"/>
          <a:ext cx="10515600" cy="555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/>
            <a:t>pečeňové abscesy </a:t>
          </a:r>
          <a:endParaRPr lang="en-US" sz="2500" kern="1200"/>
        </a:p>
      </dsp:txBody>
      <dsp:txXfrm>
        <a:off x="0" y="2223956"/>
        <a:ext cx="10515600" cy="555819"/>
      </dsp:txXfrm>
    </dsp:sp>
    <dsp:sp modelId="{626C00C7-9E30-4ED3-8C8A-E675281144A0}">
      <dsp:nvSpPr>
        <dsp:cNvPr id="0" name=""/>
        <dsp:cNvSpPr/>
      </dsp:nvSpPr>
      <dsp:spPr>
        <a:xfrm>
          <a:off x="0" y="277977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F85B64-9BB7-4167-989C-B2586B8792E2}">
      <dsp:nvSpPr>
        <dsp:cNvPr id="0" name=""/>
        <dsp:cNvSpPr/>
      </dsp:nvSpPr>
      <dsp:spPr>
        <a:xfrm>
          <a:off x="0" y="2779775"/>
          <a:ext cx="10515600" cy="555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b="1" kern="1200"/>
            <a:t>Septická artritída</a:t>
          </a:r>
          <a:endParaRPr lang="en-US" sz="2500" kern="1200"/>
        </a:p>
      </dsp:txBody>
      <dsp:txXfrm>
        <a:off x="0" y="2779775"/>
        <a:ext cx="10515600" cy="555819"/>
      </dsp:txXfrm>
    </dsp:sp>
    <dsp:sp modelId="{030080F2-AD32-4197-A262-069ADF9E9D4F}">
      <dsp:nvSpPr>
        <dsp:cNvPr id="0" name=""/>
        <dsp:cNvSpPr/>
      </dsp:nvSpPr>
      <dsp:spPr>
        <a:xfrm>
          <a:off x="0" y="333559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08C338-5160-4370-AE5A-9424AD0D4E7E}">
      <dsp:nvSpPr>
        <dsp:cNvPr id="0" name=""/>
        <dsp:cNvSpPr/>
      </dsp:nvSpPr>
      <dsp:spPr>
        <a:xfrm>
          <a:off x="0" y="3335595"/>
          <a:ext cx="10515600" cy="555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/>
            <a:t>hematogénny pôvod </a:t>
          </a:r>
          <a:endParaRPr lang="en-US" sz="2500" kern="1200"/>
        </a:p>
      </dsp:txBody>
      <dsp:txXfrm>
        <a:off x="0" y="3335595"/>
        <a:ext cx="10515600" cy="555819"/>
      </dsp:txXfrm>
    </dsp:sp>
    <dsp:sp modelId="{8B5ABA4A-6C05-433D-99A3-FBCA4AD6A36C}">
      <dsp:nvSpPr>
        <dsp:cNvPr id="0" name=""/>
        <dsp:cNvSpPr/>
      </dsp:nvSpPr>
      <dsp:spPr>
        <a:xfrm>
          <a:off x="0" y="389141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21D638-6890-4535-BA30-535F7D644FE3}">
      <dsp:nvSpPr>
        <dsp:cNvPr id="0" name=""/>
        <dsp:cNvSpPr/>
      </dsp:nvSpPr>
      <dsp:spPr>
        <a:xfrm>
          <a:off x="0" y="3891414"/>
          <a:ext cx="10515600" cy="555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/>
            <a:t>súvislosť so septikémiou </a:t>
          </a:r>
          <a:endParaRPr lang="en-US" sz="2500" kern="1200"/>
        </a:p>
      </dsp:txBody>
      <dsp:txXfrm>
        <a:off x="0" y="3891414"/>
        <a:ext cx="10515600" cy="555819"/>
      </dsp:txXfrm>
    </dsp:sp>
    <dsp:sp modelId="{8AC616D7-0DE8-47F7-A9B1-6712169A4035}">
      <dsp:nvSpPr>
        <dsp:cNvPr id="0" name=""/>
        <dsp:cNvSpPr/>
      </dsp:nvSpPr>
      <dsp:spPr>
        <a:xfrm>
          <a:off x="0" y="44472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29701D-7E76-4587-8B1F-EDDC42770D3B}">
      <dsp:nvSpPr>
        <dsp:cNvPr id="0" name=""/>
        <dsp:cNvSpPr/>
      </dsp:nvSpPr>
      <dsp:spPr>
        <a:xfrm>
          <a:off x="0" y="4447234"/>
          <a:ext cx="10515600" cy="555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/>
            <a:t>poškodenie pupka ako vstupná brána </a:t>
          </a:r>
          <a:endParaRPr lang="en-US" sz="2500" kern="1200"/>
        </a:p>
      </dsp:txBody>
      <dsp:txXfrm>
        <a:off x="0" y="4447234"/>
        <a:ext cx="10515600" cy="555819"/>
      </dsp:txXfrm>
    </dsp:sp>
    <dsp:sp modelId="{2E483785-378C-4072-9687-723032D04C62}">
      <dsp:nvSpPr>
        <dsp:cNvPr id="0" name=""/>
        <dsp:cNvSpPr/>
      </dsp:nvSpPr>
      <dsp:spPr>
        <a:xfrm>
          <a:off x="0" y="500305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71821A-FF49-47EA-B11E-45F9134D5561}">
      <dsp:nvSpPr>
        <dsp:cNvPr id="0" name=""/>
        <dsp:cNvSpPr/>
      </dsp:nvSpPr>
      <dsp:spPr>
        <a:xfrm>
          <a:off x="0" y="5003053"/>
          <a:ext cx="10515600" cy="555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500" kern="1200"/>
            <a:t>prognóza závisí od rýchlosti diagnostiky</a:t>
          </a:r>
          <a:endParaRPr lang="en-US" sz="2500" kern="1200"/>
        </a:p>
      </dsp:txBody>
      <dsp:txXfrm>
        <a:off x="0" y="5003053"/>
        <a:ext cx="10515600" cy="55581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A88DDA-2969-48EF-BC23-87B6BF60352D}">
      <dsp:nvSpPr>
        <dsp:cNvPr id="0" name=""/>
        <dsp:cNvSpPr/>
      </dsp:nvSpPr>
      <dsp:spPr>
        <a:xfrm>
          <a:off x="0" y="281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EC6016-8A94-4E83-A094-589BEC83FE30}">
      <dsp:nvSpPr>
        <dsp:cNvPr id="0" name=""/>
        <dsp:cNvSpPr/>
      </dsp:nvSpPr>
      <dsp:spPr>
        <a:xfrm>
          <a:off x="0" y="2817"/>
          <a:ext cx="10515600" cy="52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/>
            <a:t>Podľa systému chovu:</a:t>
          </a:r>
          <a:endParaRPr lang="en-US" sz="2400" kern="1200"/>
        </a:p>
      </dsp:txBody>
      <dsp:txXfrm>
        <a:off x="0" y="2817"/>
        <a:ext cx="10515600" cy="524020"/>
      </dsp:txXfrm>
    </dsp:sp>
    <dsp:sp modelId="{752DAEAF-53EA-4409-A68E-AA2C0476BED2}">
      <dsp:nvSpPr>
        <dsp:cNvPr id="0" name=""/>
        <dsp:cNvSpPr/>
      </dsp:nvSpPr>
      <dsp:spPr>
        <a:xfrm>
          <a:off x="0" y="52683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2C0E8D-E25C-49DB-86C7-5AE77D4DA523}">
      <dsp:nvSpPr>
        <dsp:cNvPr id="0" name=""/>
        <dsp:cNvSpPr/>
      </dsp:nvSpPr>
      <dsp:spPr>
        <a:xfrm>
          <a:off x="0" y="526838"/>
          <a:ext cx="10515600" cy="52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b="1" kern="1200"/>
            <a:t>Gastrointestinálne parazity</a:t>
          </a:r>
          <a:endParaRPr lang="en-US" sz="2400" kern="1200"/>
        </a:p>
      </dsp:txBody>
      <dsp:txXfrm>
        <a:off x="0" y="526838"/>
        <a:ext cx="10515600" cy="524020"/>
      </dsp:txXfrm>
    </dsp:sp>
    <dsp:sp modelId="{3CE6D313-62FE-42EF-824C-7065574F2E50}">
      <dsp:nvSpPr>
        <dsp:cNvPr id="0" name=""/>
        <dsp:cNvSpPr/>
      </dsp:nvSpPr>
      <dsp:spPr>
        <a:xfrm>
          <a:off x="0" y="105085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8BA9C-61C5-472A-9EA1-C987C046EC67}">
      <dsp:nvSpPr>
        <dsp:cNvPr id="0" name=""/>
        <dsp:cNvSpPr/>
      </dsp:nvSpPr>
      <dsp:spPr>
        <a:xfrm>
          <a:off x="0" y="1050859"/>
          <a:ext cx="10515600" cy="52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/>
            <a:t>strongylidy </a:t>
          </a:r>
          <a:endParaRPr lang="en-US" sz="2400" kern="1200"/>
        </a:p>
      </dsp:txBody>
      <dsp:txXfrm>
        <a:off x="0" y="1050859"/>
        <a:ext cx="10515600" cy="524020"/>
      </dsp:txXfrm>
    </dsp:sp>
    <dsp:sp modelId="{174CF8FF-18AF-41FF-AB85-A335101E631B}">
      <dsp:nvSpPr>
        <dsp:cNvPr id="0" name=""/>
        <dsp:cNvSpPr/>
      </dsp:nvSpPr>
      <dsp:spPr>
        <a:xfrm>
          <a:off x="0" y="157487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3EFD94-0149-43FE-8A08-C8121CF1CCE5}">
      <dsp:nvSpPr>
        <dsp:cNvPr id="0" name=""/>
        <dsp:cNvSpPr/>
      </dsp:nvSpPr>
      <dsp:spPr>
        <a:xfrm>
          <a:off x="0" y="1574879"/>
          <a:ext cx="10515600" cy="52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i="1" kern="1200"/>
            <a:t>Ostertagia/Cooperia</a:t>
          </a:r>
          <a:r>
            <a:rPr lang="sk-SK" sz="2400" kern="1200"/>
            <a:t> </a:t>
          </a:r>
          <a:endParaRPr lang="en-US" sz="2400" kern="1200"/>
        </a:p>
      </dsp:txBody>
      <dsp:txXfrm>
        <a:off x="0" y="1574879"/>
        <a:ext cx="10515600" cy="524020"/>
      </dsp:txXfrm>
    </dsp:sp>
    <dsp:sp modelId="{7D4355C3-01B3-4EA0-9604-E410DA14B46B}">
      <dsp:nvSpPr>
        <dsp:cNvPr id="0" name=""/>
        <dsp:cNvSpPr/>
      </dsp:nvSpPr>
      <dsp:spPr>
        <a:xfrm>
          <a:off x="0" y="209890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C8532C-332E-4D9B-8033-B9650DC44121}">
      <dsp:nvSpPr>
        <dsp:cNvPr id="0" name=""/>
        <dsp:cNvSpPr/>
      </dsp:nvSpPr>
      <dsp:spPr>
        <a:xfrm>
          <a:off x="0" y="2098900"/>
          <a:ext cx="10515600" cy="52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/>
            <a:t>rezistencia na antihelmintiká </a:t>
          </a:r>
          <a:endParaRPr lang="en-US" sz="2400" kern="1200"/>
        </a:p>
      </dsp:txBody>
      <dsp:txXfrm>
        <a:off x="0" y="2098900"/>
        <a:ext cx="10515600" cy="524020"/>
      </dsp:txXfrm>
    </dsp:sp>
    <dsp:sp modelId="{A1A66AA7-BC57-4694-83F9-2BD8A6D38908}">
      <dsp:nvSpPr>
        <dsp:cNvPr id="0" name=""/>
        <dsp:cNvSpPr/>
      </dsp:nvSpPr>
      <dsp:spPr>
        <a:xfrm>
          <a:off x="0" y="262292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23E07-95D8-4C21-8D42-B08D97942CF1}">
      <dsp:nvSpPr>
        <dsp:cNvPr id="0" name=""/>
        <dsp:cNvSpPr/>
      </dsp:nvSpPr>
      <dsp:spPr>
        <a:xfrm>
          <a:off x="0" y="2622921"/>
          <a:ext cx="10515600" cy="52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/>
            <a:t>strategické odčervovanie vs. cielená selektívna liečba </a:t>
          </a:r>
          <a:endParaRPr lang="en-US" sz="2400" kern="1200"/>
        </a:p>
      </dsp:txBody>
      <dsp:txXfrm>
        <a:off x="0" y="2622921"/>
        <a:ext cx="10515600" cy="524020"/>
      </dsp:txXfrm>
    </dsp:sp>
    <dsp:sp modelId="{40FF416A-5BBB-492A-BAB4-2F99CB2413B4}">
      <dsp:nvSpPr>
        <dsp:cNvPr id="0" name=""/>
        <dsp:cNvSpPr/>
      </dsp:nvSpPr>
      <dsp:spPr>
        <a:xfrm>
          <a:off x="0" y="314694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E7C4C8-837F-44C1-BAA7-8327680E94A7}">
      <dsp:nvSpPr>
        <dsp:cNvPr id="0" name=""/>
        <dsp:cNvSpPr/>
      </dsp:nvSpPr>
      <dsp:spPr>
        <a:xfrm>
          <a:off x="0" y="3146942"/>
          <a:ext cx="10515600" cy="52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b="1" kern="1200"/>
            <a:t>Pľúcne parazity</a:t>
          </a:r>
          <a:endParaRPr lang="en-US" sz="2400" kern="1200"/>
        </a:p>
      </dsp:txBody>
      <dsp:txXfrm>
        <a:off x="0" y="3146942"/>
        <a:ext cx="10515600" cy="524020"/>
      </dsp:txXfrm>
    </dsp:sp>
    <dsp:sp modelId="{7C629484-6067-4E60-8A89-58793737BDD4}">
      <dsp:nvSpPr>
        <dsp:cNvPr id="0" name=""/>
        <dsp:cNvSpPr/>
      </dsp:nvSpPr>
      <dsp:spPr>
        <a:xfrm>
          <a:off x="0" y="367096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DC4AFA-C54D-40B7-8E22-2EF88EAEBC7F}">
      <dsp:nvSpPr>
        <dsp:cNvPr id="0" name=""/>
        <dsp:cNvSpPr/>
      </dsp:nvSpPr>
      <dsp:spPr>
        <a:xfrm>
          <a:off x="0" y="3670963"/>
          <a:ext cx="10515600" cy="52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i="1" kern="1200"/>
            <a:t>Dictyocaulus viviparus</a:t>
          </a:r>
          <a:r>
            <a:rPr lang="sk-SK" sz="2400" kern="1200"/>
            <a:t> </a:t>
          </a:r>
          <a:endParaRPr lang="en-US" sz="2400" kern="1200"/>
        </a:p>
      </dsp:txBody>
      <dsp:txXfrm>
        <a:off x="0" y="3670963"/>
        <a:ext cx="10515600" cy="524020"/>
      </dsp:txXfrm>
    </dsp:sp>
    <dsp:sp modelId="{BE07A1DB-6F37-4B17-A710-580CD9C52D7E}">
      <dsp:nvSpPr>
        <dsp:cNvPr id="0" name=""/>
        <dsp:cNvSpPr/>
      </dsp:nvSpPr>
      <dsp:spPr>
        <a:xfrm>
          <a:off x="0" y="419498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CAC196-CBF9-4AE6-A2FA-C2F914552C2A}">
      <dsp:nvSpPr>
        <dsp:cNvPr id="0" name=""/>
        <dsp:cNvSpPr/>
      </dsp:nvSpPr>
      <dsp:spPr>
        <a:xfrm>
          <a:off x="0" y="4194984"/>
          <a:ext cx="10515600" cy="52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b="1" kern="1200"/>
            <a:t>Kokcidióza</a:t>
          </a:r>
          <a:endParaRPr lang="en-US" sz="2400" kern="1200"/>
        </a:p>
      </dsp:txBody>
      <dsp:txXfrm>
        <a:off x="0" y="4194984"/>
        <a:ext cx="10515600" cy="524020"/>
      </dsp:txXfrm>
    </dsp:sp>
    <dsp:sp modelId="{5DB6AE02-AE92-4D44-9A4D-6FFD52322136}">
      <dsp:nvSpPr>
        <dsp:cNvPr id="0" name=""/>
        <dsp:cNvSpPr/>
      </dsp:nvSpPr>
      <dsp:spPr>
        <a:xfrm>
          <a:off x="0" y="471900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C6656C-E7E1-4509-B9D1-A86DBBB78622}">
      <dsp:nvSpPr>
        <dsp:cNvPr id="0" name=""/>
        <dsp:cNvSpPr/>
      </dsp:nvSpPr>
      <dsp:spPr>
        <a:xfrm>
          <a:off x="0" y="4719004"/>
          <a:ext cx="10515600" cy="52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/>
            <a:t>klinická a subklinická forma </a:t>
          </a:r>
          <a:endParaRPr lang="en-US" sz="2400" kern="1200"/>
        </a:p>
      </dsp:txBody>
      <dsp:txXfrm>
        <a:off x="0" y="4719004"/>
        <a:ext cx="10515600" cy="524020"/>
      </dsp:txXfrm>
    </dsp:sp>
    <dsp:sp modelId="{AE6C01FA-7FCE-4784-AABE-0AD801106FD2}">
      <dsp:nvSpPr>
        <dsp:cNvPr id="0" name=""/>
        <dsp:cNvSpPr/>
      </dsp:nvSpPr>
      <dsp:spPr>
        <a:xfrm>
          <a:off x="0" y="524302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A4DFA1-4051-4E6C-BF70-BF624444915F}">
      <dsp:nvSpPr>
        <dsp:cNvPr id="0" name=""/>
        <dsp:cNvSpPr/>
      </dsp:nvSpPr>
      <dsp:spPr>
        <a:xfrm>
          <a:off x="0" y="5243025"/>
          <a:ext cx="10515600" cy="524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/>
            <a:t>vplyv na prírastky</a:t>
          </a:r>
          <a:endParaRPr lang="en-US" sz="2400" kern="1200"/>
        </a:p>
      </dsp:txBody>
      <dsp:txXfrm>
        <a:off x="0" y="5243025"/>
        <a:ext cx="10515600" cy="52402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16D0E2-B789-4843-BE27-4C83242CCD36}">
      <dsp:nvSpPr>
        <dsp:cNvPr id="0" name=""/>
        <dsp:cNvSpPr/>
      </dsp:nvSpPr>
      <dsp:spPr>
        <a:xfrm>
          <a:off x="0" y="63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922A12-D8E4-4556-AD00-0C529A0D510C}">
      <dsp:nvSpPr>
        <dsp:cNvPr id="0" name=""/>
        <dsp:cNvSpPr/>
      </dsp:nvSpPr>
      <dsp:spPr>
        <a:xfrm>
          <a:off x="0" y="637"/>
          <a:ext cx="10515600" cy="745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/>
            <a:t>artritídy </a:t>
          </a:r>
          <a:endParaRPr lang="en-US" sz="3000" kern="1200"/>
        </a:p>
      </dsp:txBody>
      <dsp:txXfrm>
        <a:off x="0" y="637"/>
        <a:ext cx="10515600" cy="745492"/>
      </dsp:txXfrm>
    </dsp:sp>
    <dsp:sp modelId="{AF767217-BE8A-49F2-B7C7-239C9D2FC39D}">
      <dsp:nvSpPr>
        <dsp:cNvPr id="0" name=""/>
        <dsp:cNvSpPr/>
      </dsp:nvSpPr>
      <dsp:spPr>
        <a:xfrm>
          <a:off x="0" y="74612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5EBF43-6E35-4C67-A35F-D23A87120020}">
      <dsp:nvSpPr>
        <dsp:cNvPr id="0" name=""/>
        <dsp:cNvSpPr/>
      </dsp:nvSpPr>
      <dsp:spPr>
        <a:xfrm>
          <a:off x="0" y="746129"/>
          <a:ext cx="10515600" cy="745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/>
            <a:t>septické artritídy u teliat </a:t>
          </a:r>
          <a:endParaRPr lang="en-US" sz="3000" kern="1200"/>
        </a:p>
      </dsp:txBody>
      <dsp:txXfrm>
        <a:off x="0" y="746129"/>
        <a:ext cx="10515600" cy="745492"/>
      </dsp:txXfrm>
    </dsp:sp>
    <dsp:sp modelId="{195F0A5B-E5EA-4637-85B5-714E537C9A34}">
      <dsp:nvSpPr>
        <dsp:cNvPr id="0" name=""/>
        <dsp:cNvSpPr/>
      </dsp:nvSpPr>
      <dsp:spPr>
        <a:xfrm>
          <a:off x="0" y="149162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7FC824-6EB7-4673-9B36-1EF505B8ACE6}">
      <dsp:nvSpPr>
        <dsp:cNvPr id="0" name=""/>
        <dsp:cNvSpPr/>
      </dsp:nvSpPr>
      <dsp:spPr>
        <a:xfrm>
          <a:off x="0" y="1491621"/>
          <a:ext cx="10515600" cy="745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/>
            <a:t>deformity končatín </a:t>
          </a:r>
          <a:endParaRPr lang="en-US" sz="3000" kern="1200"/>
        </a:p>
      </dsp:txBody>
      <dsp:txXfrm>
        <a:off x="0" y="1491621"/>
        <a:ext cx="10515600" cy="745492"/>
      </dsp:txXfrm>
    </dsp:sp>
    <dsp:sp modelId="{8E0593A2-5F31-4D1F-B89A-27F37F0809DE}">
      <dsp:nvSpPr>
        <dsp:cNvPr id="0" name=""/>
        <dsp:cNvSpPr/>
      </dsp:nvSpPr>
      <dsp:spPr>
        <a:xfrm>
          <a:off x="0" y="223711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010E89-D43C-451D-AF01-FCD09D3CA2CF}">
      <dsp:nvSpPr>
        <dsp:cNvPr id="0" name=""/>
        <dsp:cNvSpPr/>
      </dsp:nvSpPr>
      <dsp:spPr>
        <a:xfrm>
          <a:off x="0" y="2237113"/>
          <a:ext cx="10515600" cy="745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/>
            <a:t>laminitída </a:t>
          </a:r>
          <a:endParaRPr lang="en-US" sz="3000" kern="1200"/>
        </a:p>
      </dsp:txBody>
      <dsp:txXfrm>
        <a:off x="0" y="2237113"/>
        <a:ext cx="10515600" cy="745492"/>
      </dsp:txXfrm>
    </dsp:sp>
    <dsp:sp modelId="{D3062CB5-478A-432D-8A92-4C1E51ABEBC6}">
      <dsp:nvSpPr>
        <dsp:cNvPr id="0" name=""/>
        <dsp:cNvSpPr/>
      </dsp:nvSpPr>
      <dsp:spPr>
        <a:xfrm>
          <a:off x="0" y="298260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21D18-C3E8-4F5A-BDB0-CA40F4CA29FA}">
      <dsp:nvSpPr>
        <dsp:cNvPr id="0" name=""/>
        <dsp:cNvSpPr/>
      </dsp:nvSpPr>
      <dsp:spPr>
        <a:xfrm>
          <a:off x="0" y="2982606"/>
          <a:ext cx="10515600" cy="745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/>
            <a:t>poranenia </a:t>
          </a:r>
          <a:endParaRPr lang="en-US" sz="3000" kern="1200"/>
        </a:p>
      </dsp:txBody>
      <dsp:txXfrm>
        <a:off x="0" y="2982606"/>
        <a:ext cx="10515600" cy="745492"/>
      </dsp:txXfrm>
    </dsp:sp>
    <dsp:sp modelId="{E5A65A22-AA06-4B27-BE9D-AA95671CDFA1}">
      <dsp:nvSpPr>
        <dsp:cNvPr id="0" name=""/>
        <dsp:cNvSpPr/>
      </dsp:nvSpPr>
      <dsp:spPr>
        <a:xfrm>
          <a:off x="0" y="372809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1BF2FD-C87D-43BA-8080-A64C0B075290}">
      <dsp:nvSpPr>
        <dsp:cNvPr id="0" name=""/>
        <dsp:cNvSpPr/>
      </dsp:nvSpPr>
      <dsp:spPr>
        <a:xfrm>
          <a:off x="0" y="3728098"/>
          <a:ext cx="10515600" cy="745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kern="1200"/>
            <a:t>problémy spôsobené nevhodným povrchom </a:t>
          </a:r>
          <a:endParaRPr lang="en-US" sz="3000" kern="1200"/>
        </a:p>
      </dsp:txBody>
      <dsp:txXfrm>
        <a:off x="0" y="3728098"/>
        <a:ext cx="10515600" cy="745492"/>
      </dsp:txXfrm>
    </dsp:sp>
    <dsp:sp modelId="{8F49C86E-1B69-40F3-B638-1EAF8EBECAE9}">
      <dsp:nvSpPr>
        <dsp:cNvPr id="0" name=""/>
        <dsp:cNvSpPr/>
      </dsp:nvSpPr>
      <dsp:spPr>
        <a:xfrm>
          <a:off x="0" y="447359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29F3C3-A372-4D1D-94C8-785E50FBBC9C}">
      <dsp:nvSpPr>
        <dsp:cNvPr id="0" name=""/>
        <dsp:cNvSpPr/>
      </dsp:nvSpPr>
      <dsp:spPr>
        <a:xfrm>
          <a:off x="0" y="4473590"/>
          <a:ext cx="10515600" cy="745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000" b="1" kern="1200" dirty="0"/>
            <a:t>Preventívny manažment paznechtov pred prvým otelením!</a:t>
          </a:r>
          <a:endParaRPr lang="en-US" sz="3000" kern="1200" dirty="0"/>
        </a:p>
      </dsp:txBody>
      <dsp:txXfrm>
        <a:off x="0" y="4473590"/>
        <a:ext cx="10515600" cy="74549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02A859-317F-48B2-A11E-6394ED95AD08}">
      <dsp:nvSpPr>
        <dsp:cNvPr id="0" name=""/>
        <dsp:cNvSpPr/>
      </dsp:nvSpPr>
      <dsp:spPr>
        <a:xfrm>
          <a:off x="0" y="276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37E8A4-4F43-4A23-87D3-192C1B8978E5}">
      <dsp:nvSpPr>
        <dsp:cNvPr id="0" name=""/>
        <dsp:cNvSpPr/>
      </dsp:nvSpPr>
      <dsp:spPr>
        <a:xfrm>
          <a:off x="0" y="2768"/>
          <a:ext cx="10515600" cy="471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Veľmi praktická a často nedostatočne diskutovaná oblasť:</a:t>
          </a:r>
          <a:endParaRPr lang="en-US" sz="2100" kern="1200"/>
        </a:p>
      </dsp:txBody>
      <dsp:txXfrm>
        <a:off x="0" y="2768"/>
        <a:ext cx="10515600" cy="471968"/>
      </dsp:txXfrm>
    </dsp:sp>
    <dsp:sp modelId="{A08055FF-E1C6-4E1C-B312-2C73AD6100D2}">
      <dsp:nvSpPr>
        <dsp:cNvPr id="0" name=""/>
        <dsp:cNvSpPr/>
      </dsp:nvSpPr>
      <dsp:spPr>
        <a:xfrm>
          <a:off x="0" y="47473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B0EBA3-FA2D-4B93-A96F-665B205AD918}">
      <dsp:nvSpPr>
        <dsp:cNvPr id="0" name=""/>
        <dsp:cNvSpPr/>
      </dsp:nvSpPr>
      <dsp:spPr>
        <a:xfrm>
          <a:off x="0" y="474736"/>
          <a:ext cx="10515600" cy="471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nedostatočný príjem energie </a:t>
          </a:r>
          <a:endParaRPr lang="en-US" sz="2100" kern="1200"/>
        </a:p>
      </dsp:txBody>
      <dsp:txXfrm>
        <a:off x="0" y="474736"/>
        <a:ext cx="10515600" cy="471968"/>
      </dsp:txXfrm>
    </dsp:sp>
    <dsp:sp modelId="{5CCEBCAA-A7DD-416F-9E7B-EFFAC17E2C92}">
      <dsp:nvSpPr>
        <dsp:cNvPr id="0" name=""/>
        <dsp:cNvSpPr/>
      </dsp:nvSpPr>
      <dsp:spPr>
        <a:xfrm>
          <a:off x="0" y="94670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2C0024-0F1F-42E4-AAD5-B53028949AB9}">
      <dsp:nvSpPr>
        <dsp:cNvPr id="0" name=""/>
        <dsp:cNvSpPr/>
      </dsp:nvSpPr>
      <dsp:spPr>
        <a:xfrm>
          <a:off x="0" y="946704"/>
          <a:ext cx="10515600" cy="471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nedostatok proteínov </a:t>
          </a:r>
          <a:endParaRPr lang="en-US" sz="2100" kern="1200"/>
        </a:p>
      </dsp:txBody>
      <dsp:txXfrm>
        <a:off x="0" y="946704"/>
        <a:ext cx="10515600" cy="471968"/>
      </dsp:txXfrm>
    </dsp:sp>
    <dsp:sp modelId="{09A60ED2-0AAB-4631-A981-7B6073E1FEF5}">
      <dsp:nvSpPr>
        <dsp:cNvPr id="0" name=""/>
        <dsp:cNvSpPr/>
      </dsp:nvSpPr>
      <dsp:spPr>
        <a:xfrm>
          <a:off x="0" y="141867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84AC3D-97A9-47D9-A8C2-5C975B1CA504}">
      <dsp:nvSpPr>
        <dsp:cNvPr id="0" name=""/>
        <dsp:cNvSpPr/>
      </dsp:nvSpPr>
      <dsp:spPr>
        <a:xfrm>
          <a:off x="0" y="1418672"/>
          <a:ext cx="10515600" cy="471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minerálne a vitamínové deficity </a:t>
          </a:r>
          <a:endParaRPr lang="en-US" sz="2100" kern="1200"/>
        </a:p>
      </dsp:txBody>
      <dsp:txXfrm>
        <a:off x="0" y="1418672"/>
        <a:ext cx="10515600" cy="471968"/>
      </dsp:txXfrm>
    </dsp:sp>
    <dsp:sp modelId="{C50B93A7-D56F-43D5-8880-0B6FCD08E9A4}">
      <dsp:nvSpPr>
        <dsp:cNvPr id="0" name=""/>
        <dsp:cNvSpPr/>
      </dsp:nvSpPr>
      <dsp:spPr>
        <a:xfrm>
          <a:off x="0" y="189064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AD46D7-C870-404F-AB04-7687DDAD5DF4}">
      <dsp:nvSpPr>
        <dsp:cNvPr id="0" name=""/>
        <dsp:cNvSpPr/>
      </dsp:nvSpPr>
      <dsp:spPr>
        <a:xfrm>
          <a:off x="0" y="1890640"/>
          <a:ext cx="10515600" cy="471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kvalita vody </a:t>
          </a:r>
          <a:endParaRPr lang="en-US" sz="2100" kern="1200"/>
        </a:p>
      </dsp:txBody>
      <dsp:txXfrm>
        <a:off x="0" y="1890640"/>
        <a:ext cx="10515600" cy="471968"/>
      </dsp:txXfrm>
    </dsp:sp>
    <dsp:sp modelId="{98591F38-ABA2-43E7-BAA9-B5723400F74C}">
      <dsp:nvSpPr>
        <dsp:cNvPr id="0" name=""/>
        <dsp:cNvSpPr/>
      </dsp:nvSpPr>
      <dsp:spPr>
        <a:xfrm>
          <a:off x="0" y="236260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EF9F35-73E5-49E3-91E0-0C176BF16B3B}">
      <dsp:nvSpPr>
        <dsp:cNvPr id="0" name=""/>
        <dsp:cNvSpPr/>
      </dsp:nvSpPr>
      <dsp:spPr>
        <a:xfrm>
          <a:off x="0" y="2362608"/>
          <a:ext cx="10515600" cy="471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mykotoxíny </a:t>
          </a:r>
          <a:endParaRPr lang="en-US" sz="2100" kern="1200"/>
        </a:p>
      </dsp:txBody>
      <dsp:txXfrm>
        <a:off x="0" y="2362608"/>
        <a:ext cx="10515600" cy="471968"/>
      </dsp:txXfrm>
    </dsp:sp>
    <dsp:sp modelId="{A5E09AEA-52B0-44F6-92AA-EBD91B23A3D5}">
      <dsp:nvSpPr>
        <dsp:cNvPr id="0" name=""/>
        <dsp:cNvSpPr/>
      </dsp:nvSpPr>
      <dsp:spPr>
        <a:xfrm>
          <a:off x="0" y="283457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C9FC5D-28AA-4CA2-8B3F-7780887470D8}">
      <dsp:nvSpPr>
        <dsp:cNvPr id="0" name=""/>
        <dsp:cNvSpPr/>
      </dsp:nvSpPr>
      <dsp:spPr>
        <a:xfrm>
          <a:off x="0" y="2834576"/>
          <a:ext cx="10515600" cy="471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acidóza </a:t>
          </a:r>
          <a:endParaRPr lang="en-US" sz="2100" kern="1200"/>
        </a:p>
      </dsp:txBody>
      <dsp:txXfrm>
        <a:off x="0" y="2834576"/>
        <a:ext cx="10515600" cy="471968"/>
      </dsp:txXfrm>
    </dsp:sp>
    <dsp:sp modelId="{D6030B27-9BBE-4F70-AEEA-CE4E08C36E80}">
      <dsp:nvSpPr>
        <dsp:cNvPr id="0" name=""/>
        <dsp:cNvSpPr/>
      </dsp:nvSpPr>
      <dsp:spPr>
        <a:xfrm>
          <a:off x="0" y="330654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75E76A-0E17-4D06-88B7-538E709D8CDE}">
      <dsp:nvSpPr>
        <dsp:cNvPr id="0" name=""/>
        <dsp:cNvSpPr/>
      </dsp:nvSpPr>
      <dsp:spPr>
        <a:xfrm>
          <a:off x="0" y="3306545"/>
          <a:ext cx="10515600" cy="471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retardácia rastu </a:t>
          </a:r>
          <a:endParaRPr lang="en-US" sz="2100" kern="1200"/>
        </a:p>
      </dsp:txBody>
      <dsp:txXfrm>
        <a:off x="0" y="3306545"/>
        <a:ext cx="10515600" cy="471968"/>
      </dsp:txXfrm>
    </dsp:sp>
    <dsp:sp modelId="{EDA6A0DF-13E6-4F41-B05E-13369E41874B}">
      <dsp:nvSpPr>
        <dsp:cNvPr id="0" name=""/>
        <dsp:cNvSpPr/>
      </dsp:nvSpPr>
      <dsp:spPr>
        <a:xfrm>
          <a:off x="0" y="377851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C8AE9B-2A4E-41E5-B439-7FF553A7B009}">
      <dsp:nvSpPr>
        <dsp:cNvPr id="0" name=""/>
        <dsp:cNvSpPr/>
      </dsp:nvSpPr>
      <dsp:spPr>
        <a:xfrm>
          <a:off x="0" y="3778513"/>
          <a:ext cx="10515600" cy="471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b="1" kern="1200"/>
            <a:t>Rast jalovíc</a:t>
          </a:r>
          <a:endParaRPr lang="en-US" sz="2100" kern="1200"/>
        </a:p>
      </dsp:txBody>
      <dsp:txXfrm>
        <a:off x="0" y="3778513"/>
        <a:ext cx="10515600" cy="471968"/>
      </dsp:txXfrm>
    </dsp:sp>
    <dsp:sp modelId="{739FC233-7152-40ED-88CB-80469910229D}">
      <dsp:nvSpPr>
        <dsp:cNvPr id="0" name=""/>
        <dsp:cNvSpPr/>
      </dsp:nvSpPr>
      <dsp:spPr>
        <a:xfrm>
          <a:off x="0" y="425048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61E0F0-39AB-4262-8667-D8F8B74FE836}">
      <dsp:nvSpPr>
        <dsp:cNvPr id="0" name=""/>
        <dsp:cNvSpPr/>
      </dsp:nvSpPr>
      <dsp:spPr>
        <a:xfrm>
          <a:off x="0" y="4250481"/>
          <a:ext cx="10515600" cy="471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optimálne prírastky </a:t>
          </a:r>
          <a:endParaRPr lang="en-US" sz="2100" kern="1200"/>
        </a:p>
      </dsp:txBody>
      <dsp:txXfrm>
        <a:off x="0" y="4250481"/>
        <a:ext cx="10515600" cy="471968"/>
      </dsp:txXfrm>
    </dsp:sp>
    <dsp:sp modelId="{AE0313BD-688F-48AF-B35C-1A6A1814A1CA}">
      <dsp:nvSpPr>
        <dsp:cNvPr id="0" name=""/>
        <dsp:cNvSpPr/>
      </dsp:nvSpPr>
      <dsp:spPr>
        <a:xfrm>
          <a:off x="0" y="472244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2D0FE3-D335-415D-AF15-EB2201C22E62}">
      <dsp:nvSpPr>
        <dsp:cNvPr id="0" name=""/>
        <dsp:cNvSpPr/>
      </dsp:nvSpPr>
      <dsp:spPr>
        <a:xfrm>
          <a:off x="0" y="4722449"/>
          <a:ext cx="10515600" cy="471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nadmerné alebo nedostatočné kondičné prírastky </a:t>
          </a:r>
          <a:endParaRPr lang="en-US" sz="2100" kern="1200"/>
        </a:p>
      </dsp:txBody>
      <dsp:txXfrm>
        <a:off x="0" y="4722449"/>
        <a:ext cx="10515600" cy="471968"/>
      </dsp:txXfrm>
    </dsp:sp>
    <dsp:sp modelId="{F5E135E6-6757-4D1D-80B1-05A43AAE5C79}">
      <dsp:nvSpPr>
        <dsp:cNvPr id="0" name=""/>
        <dsp:cNvSpPr/>
      </dsp:nvSpPr>
      <dsp:spPr>
        <a:xfrm>
          <a:off x="0" y="519441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F39536-1FDB-4803-8EC0-ED648DBFF4B7}">
      <dsp:nvSpPr>
        <dsp:cNvPr id="0" name=""/>
        <dsp:cNvSpPr/>
      </dsp:nvSpPr>
      <dsp:spPr>
        <a:xfrm>
          <a:off x="0" y="5194417"/>
          <a:ext cx="10515600" cy="471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100" kern="1200"/>
            <a:t>vplyv výživy na budúcu reprodukciu a produkciu</a:t>
          </a:r>
          <a:endParaRPr lang="en-US" sz="2100" kern="1200"/>
        </a:p>
      </dsp:txBody>
      <dsp:txXfrm>
        <a:off x="0" y="5194417"/>
        <a:ext cx="10515600" cy="47196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99704-B500-4257-80CA-2F69188AE624}">
      <dsp:nvSpPr>
        <dsp:cNvPr id="0" name=""/>
        <dsp:cNvSpPr/>
      </dsp:nvSpPr>
      <dsp:spPr>
        <a:xfrm>
          <a:off x="0" y="65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B55C41-193F-442D-844E-3BB52DF0DF71}">
      <dsp:nvSpPr>
        <dsp:cNvPr id="0" name=""/>
        <dsp:cNvSpPr/>
      </dsp:nvSpPr>
      <dsp:spPr>
        <a:xfrm>
          <a:off x="0" y="652"/>
          <a:ext cx="10515600" cy="763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BVD</a:t>
          </a:r>
          <a:endParaRPr lang="en-US" sz="2400" kern="1200" dirty="0"/>
        </a:p>
      </dsp:txBody>
      <dsp:txXfrm>
        <a:off x="0" y="652"/>
        <a:ext cx="10515600" cy="763851"/>
      </dsp:txXfrm>
    </dsp:sp>
    <dsp:sp modelId="{AAB84494-E5F5-421E-A7B6-A474CD1151DA}">
      <dsp:nvSpPr>
        <dsp:cNvPr id="0" name=""/>
        <dsp:cNvSpPr/>
      </dsp:nvSpPr>
      <dsp:spPr>
        <a:xfrm>
          <a:off x="0" y="76450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680CC4-12D0-4DA6-BF7F-A15249E745D8}">
      <dsp:nvSpPr>
        <dsp:cNvPr id="0" name=""/>
        <dsp:cNvSpPr/>
      </dsp:nvSpPr>
      <dsp:spPr>
        <a:xfrm>
          <a:off x="0" y="764504"/>
          <a:ext cx="10515600" cy="763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IBR </a:t>
          </a:r>
          <a:endParaRPr lang="en-US" sz="2400" kern="1200" dirty="0"/>
        </a:p>
      </dsp:txBody>
      <dsp:txXfrm>
        <a:off x="0" y="764504"/>
        <a:ext cx="10515600" cy="763851"/>
      </dsp:txXfrm>
    </dsp:sp>
    <dsp:sp modelId="{7884F3F2-087D-4452-B9E9-833F29671ECE}">
      <dsp:nvSpPr>
        <dsp:cNvPr id="0" name=""/>
        <dsp:cNvSpPr/>
      </dsp:nvSpPr>
      <dsp:spPr>
        <a:xfrm>
          <a:off x="0" y="152835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394F8D-AFDD-4641-BB9C-4C4B0E299529}">
      <dsp:nvSpPr>
        <dsp:cNvPr id="0" name=""/>
        <dsp:cNvSpPr/>
      </dsp:nvSpPr>
      <dsp:spPr>
        <a:xfrm>
          <a:off x="0" y="1528355"/>
          <a:ext cx="10515600" cy="763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 err="1"/>
            <a:t>paratuberkulóza</a:t>
          </a:r>
          <a:r>
            <a:rPr lang="sk-SK" sz="2200" kern="1200" dirty="0"/>
            <a:t> </a:t>
          </a:r>
          <a:endParaRPr lang="en-US" sz="2200" kern="1200" dirty="0"/>
        </a:p>
      </dsp:txBody>
      <dsp:txXfrm>
        <a:off x="0" y="1528355"/>
        <a:ext cx="10515600" cy="763851"/>
      </dsp:txXfrm>
    </dsp:sp>
    <dsp:sp modelId="{F2ADBA68-BAB8-4AED-B352-4253F891C45A}">
      <dsp:nvSpPr>
        <dsp:cNvPr id="0" name=""/>
        <dsp:cNvSpPr/>
      </dsp:nvSpPr>
      <dsp:spPr>
        <a:xfrm>
          <a:off x="0" y="229220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29C9D6-D9C6-4526-94E4-1735A8283D96}">
      <dsp:nvSpPr>
        <dsp:cNvPr id="0" name=""/>
        <dsp:cNvSpPr/>
      </dsp:nvSpPr>
      <dsp:spPr>
        <a:xfrm>
          <a:off x="0" y="2292207"/>
          <a:ext cx="10515600" cy="763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 err="1"/>
            <a:t>leptospiróza</a:t>
          </a:r>
          <a:r>
            <a:rPr lang="sk-SK" sz="2200" kern="1200" dirty="0"/>
            <a:t> </a:t>
          </a:r>
          <a:endParaRPr lang="en-US" sz="2200" kern="1200" dirty="0"/>
        </a:p>
      </dsp:txBody>
      <dsp:txXfrm>
        <a:off x="0" y="2292207"/>
        <a:ext cx="10515600" cy="763851"/>
      </dsp:txXfrm>
    </dsp:sp>
    <dsp:sp modelId="{45E1170B-A03E-486C-BD42-7201EC40D941}">
      <dsp:nvSpPr>
        <dsp:cNvPr id="0" name=""/>
        <dsp:cNvSpPr/>
      </dsp:nvSpPr>
      <dsp:spPr>
        <a:xfrm>
          <a:off x="0" y="305605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10966B-0FA3-48D0-ADCD-F9A16C2E7C7C}">
      <dsp:nvSpPr>
        <dsp:cNvPr id="0" name=""/>
        <dsp:cNvSpPr/>
      </dsp:nvSpPr>
      <dsp:spPr>
        <a:xfrm>
          <a:off x="0" y="3056058"/>
          <a:ext cx="10515600" cy="763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/>
            <a:t>salmonelóza</a:t>
          </a:r>
          <a:r>
            <a:rPr lang="sk-SK" sz="2200" kern="1200" dirty="0"/>
            <a:t> </a:t>
          </a:r>
          <a:endParaRPr lang="en-US" sz="2200" kern="1200" dirty="0"/>
        </a:p>
      </dsp:txBody>
      <dsp:txXfrm>
        <a:off x="0" y="3056058"/>
        <a:ext cx="10515600" cy="763851"/>
      </dsp:txXfrm>
    </dsp:sp>
    <dsp:sp modelId="{128571FC-B458-495A-B267-70FC99FA5DA4}">
      <dsp:nvSpPr>
        <dsp:cNvPr id="0" name=""/>
        <dsp:cNvSpPr/>
      </dsp:nvSpPr>
      <dsp:spPr>
        <a:xfrm>
          <a:off x="0" y="381991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478B9B-DE47-4BEE-8651-87C621E5E7A2}">
      <dsp:nvSpPr>
        <dsp:cNvPr id="0" name=""/>
        <dsp:cNvSpPr/>
      </dsp:nvSpPr>
      <dsp:spPr>
        <a:xfrm>
          <a:off x="0" y="3819910"/>
          <a:ext cx="10515600" cy="763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 err="1"/>
            <a:t>mykoplazmové</a:t>
          </a:r>
          <a:r>
            <a:rPr lang="sk-SK" sz="2400" kern="1200" dirty="0"/>
            <a:t> infekcie </a:t>
          </a:r>
          <a:endParaRPr lang="en-US" sz="2400" kern="1200" dirty="0"/>
        </a:p>
      </dsp:txBody>
      <dsp:txXfrm>
        <a:off x="0" y="3819910"/>
        <a:ext cx="10515600" cy="763851"/>
      </dsp:txXfrm>
    </dsp:sp>
    <dsp:sp modelId="{8131C83C-0877-4226-BDAB-96056A7B5ED5}">
      <dsp:nvSpPr>
        <dsp:cNvPr id="0" name=""/>
        <dsp:cNvSpPr/>
      </dsp:nvSpPr>
      <dsp:spPr>
        <a:xfrm>
          <a:off x="0" y="458376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5CBCC5-03B8-4EB8-B641-07BB578A24AC}">
      <dsp:nvSpPr>
        <dsp:cNvPr id="0" name=""/>
        <dsp:cNvSpPr/>
      </dsp:nvSpPr>
      <dsp:spPr>
        <a:xfrm>
          <a:off x="0" y="4583761"/>
          <a:ext cx="10515600" cy="7638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000" kern="1200" dirty="0"/>
            <a:t>Dôležitý koncept: </a:t>
          </a:r>
          <a:r>
            <a:rPr lang="sk-SK" sz="2000" b="1" kern="1200" dirty="0"/>
            <a:t>mladé zvieratá ako rezervoár alebo budúci nosiči infekcie v stáde</a:t>
          </a:r>
          <a:endParaRPr lang="en-US" sz="2000" kern="1200" dirty="0"/>
        </a:p>
      </dsp:txBody>
      <dsp:txXfrm>
        <a:off x="0" y="4583761"/>
        <a:ext cx="10515600" cy="763851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23CF9-CF12-44A1-8673-5EF7DDC4B1BA}">
      <dsp:nvSpPr>
        <dsp:cNvPr id="0" name=""/>
        <dsp:cNvSpPr/>
      </dsp:nvSpPr>
      <dsp:spPr>
        <a:xfrm>
          <a:off x="0" y="57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D0BB1-06FF-4C7C-8FE5-0406FEEC4190}">
      <dsp:nvSpPr>
        <dsp:cNvPr id="0" name=""/>
        <dsp:cNvSpPr/>
      </dsp:nvSpPr>
      <dsp:spPr>
        <a:xfrm>
          <a:off x="0" y="574"/>
          <a:ext cx="10515600" cy="671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karanténa </a:t>
          </a:r>
          <a:endParaRPr lang="en-US" sz="3100" kern="1200"/>
        </a:p>
      </dsp:txBody>
      <dsp:txXfrm>
        <a:off x="0" y="574"/>
        <a:ext cx="10515600" cy="671947"/>
      </dsp:txXfrm>
    </dsp:sp>
    <dsp:sp modelId="{43D6EFFE-1003-451C-AD55-4B1C6B523C4E}">
      <dsp:nvSpPr>
        <dsp:cNvPr id="0" name=""/>
        <dsp:cNvSpPr/>
      </dsp:nvSpPr>
      <dsp:spPr>
        <a:xfrm>
          <a:off x="0" y="67252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C84A8F-39B4-44E2-9F96-60B5FD7CFA49}">
      <dsp:nvSpPr>
        <dsp:cNvPr id="0" name=""/>
        <dsp:cNvSpPr/>
      </dsp:nvSpPr>
      <dsp:spPr>
        <a:xfrm>
          <a:off x="0" y="672521"/>
          <a:ext cx="10515600" cy="671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miešanie vekových skupín, </a:t>
          </a:r>
          <a:endParaRPr lang="en-US" sz="3100" kern="1200"/>
        </a:p>
      </dsp:txBody>
      <dsp:txXfrm>
        <a:off x="0" y="672521"/>
        <a:ext cx="10515600" cy="671947"/>
      </dsp:txXfrm>
    </dsp:sp>
    <dsp:sp modelId="{06C3AE28-7952-4B39-A17B-DDFA5E5E50E9}">
      <dsp:nvSpPr>
        <dsp:cNvPr id="0" name=""/>
        <dsp:cNvSpPr/>
      </dsp:nvSpPr>
      <dsp:spPr>
        <a:xfrm>
          <a:off x="0" y="134446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02EF82-0311-4450-8F4E-25AA5F4EEE8D}">
      <dsp:nvSpPr>
        <dsp:cNvPr id="0" name=""/>
        <dsp:cNvSpPr/>
      </dsp:nvSpPr>
      <dsp:spPr>
        <a:xfrm>
          <a:off x="0" y="1344468"/>
          <a:ext cx="10515600" cy="671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princíp „all-in/all-out“ tam, kde je možný </a:t>
          </a:r>
          <a:endParaRPr lang="en-US" sz="3100" kern="1200"/>
        </a:p>
      </dsp:txBody>
      <dsp:txXfrm>
        <a:off x="0" y="1344468"/>
        <a:ext cx="10515600" cy="671947"/>
      </dsp:txXfrm>
    </dsp:sp>
    <dsp:sp modelId="{27AAACAD-0E48-4C14-95F8-0BD9D587D711}">
      <dsp:nvSpPr>
        <dsp:cNvPr id="0" name=""/>
        <dsp:cNvSpPr/>
      </dsp:nvSpPr>
      <dsp:spPr>
        <a:xfrm>
          <a:off x="0" y="201641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9F92D8-458D-42D0-824A-19A35F448347}">
      <dsp:nvSpPr>
        <dsp:cNvPr id="0" name=""/>
        <dsp:cNvSpPr/>
      </dsp:nvSpPr>
      <dsp:spPr>
        <a:xfrm>
          <a:off x="0" y="2016415"/>
          <a:ext cx="10515600" cy="671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hygiena kotercov </a:t>
          </a:r>
          <a:endParaRPr lang="en-US" sz="3100" kern="1200"/>
        </a:p>
      </dsp:txBody>
      <dsp:txXfrm>
        <a:off x="0" y="2016415"/>
        <a:ext cx="10515600" cy="671947"/>
      </dsp:txXfrm>
    </dsp:sp>
    <dsp:sp modelId="{CD0F386A-E9FE-437A-BAE1-AE1A9EA8A08F}">
      <dsp:nvSpPr>
        <dsp:cNvPr id="0" name=""/>
        <dsp:cNvSpPr/>
      </dsp:nvSpPr>
      <dsp:spPr>
        <a:xfrm>
          <a:off x="0" y="268836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2FF567-F802-4E56-9E22-02C6CBC6061C}">
      <dsp:nvSpPr>
        <dsp:cNvPr id="0" name=""/>
        <dsp:cNvSpPr/>
      </dsp:nvSpPr>
      <dsp:spPr>
        <a:xfrm>
          <a:off x="0" y="2688363"/>
          <a:ext cx="10515600" cy="671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dezinfekcia </a:t>
          </a:r>
          <a:endParaRPr lang="en-US" sz="3100" kern="1200"/>
        </a:p>
      </dsp:txBody>
      <dsp:txXfrm>
        <a:off x="0" y="2688363"/>
        <a:ext cx="10515600" cy="671947"/>
      </dsp:txXfrm>
    </dsp:sp>
    <dsp:sp modelId="{1D19E40C-8858-497F-8BAB-F470C95A63D5}">
      <dsp:nvSpPr>
        <dsp:cNvPr id="0" name=""/>
        <dsp:cNvSpPr/>
      </dsp:nvSpPr>
      <dsp:spPr>
        <a:xfrm>
          <a:off x="0" y="336031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1BA215-B1A8-4399-8DA7-30EAA79ECEFD}">
      <dsp:nvSpPr>
        <dsp:cNvPr id="0" name=""/>
        <dsp:cNvSpPr/>
      </dsp:nvSpPr>
      <dsp:spPr>
        <a:xfrm>
          <a:off x="0" y="3360310"/>
          <a:ext cx="10515600" cy="671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izolácia chorých zvierat </a:t>
          </a:r>
          <a:endParaRPr lang="en-US" sz="3100" kern="1200"/>
        </a:p>
      </dsp:txBody>
      <dsp:txXfrm>
        <a:off x="0" y="3360310"/>
        <a:ext cx="10515600" cy="671947"/>
      </dsp:txXfrm>
    </dsp:sp>
    <dsp:sp modelId="{52F99319-0A9C-4E0C-BAE3-888D33FE282E}">
      <dsp:nvSpPr>
        <dsp:cNvPr id="0" name=""/>
        <dsp:cNvSpPr/>
      </dsp:nvSpPr>
      <dsp:spPr>
        <a:xfrm>
          <a:off x="0" y="403225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BF52E-B6FC-4360-811F-23E8BABC3BCC}">
      <dsp:nvSpPr>
        <dsp:cNvPr id="0" name=""/>
        <dsp:cNvSpPr/>
      </dsp:nvSpPr>
      <dsp:spPr>
        <a:xfrm>
          <a:off x="0" y="4032257"/>
          <a:ext cx="10515600" cy="6719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/>
            <a:t>práca personálu medzi vekovými skupinami</a:t>
          </a:r>
          <a:endParaRPr lang="en-US" sz="3100" kern="1200"/>
        </a:p>
      </dsp:txBody>
      <dsp:txXfrm>
        <a:off x="0" y="4032257"/>
        <a:ext cx="10515600" cy="671947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8EED8-6BCE-4184-8785-7E7B00C5E932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6A0DB7-50D9-4B33-AA48-3126A457612C}">
      <dsp:nvSpPr>
        <dsp:cNvPr id="0" name=""/>
        <dsp:cNvSpPr/>
      </dsp:nvSpPr>
      <dsp:spPr>
        <a:xfrm>
          <a:off x="0" y="0"/>
          <a:ext cx="10515600" cy="63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 dirty="0"/>
            <a:t>morbidita a mortalita </a:t>
          </a:r>
          <a:endParaRPr lang="en-US" sz="2900" kern="1200" dirty="0"/>
        </a:p>
      </dsp:txBody>
      <dsp:txXfrm>
        <a:off x="0" y="0"/>
        <a:ext cx="10515600" cy="635267"/>
      </dsp:txXfrm>
    </dsp:sp>
    <dsp:sp modelId="{291074F0-CF94-44EC-9F95-AF8B908AE2BC}">
      <dsp:nvSpPr>
        <dsp:cNvPr id="0" name=""/>
        <dsp:cNvSpPr/>
      </dsp:nvSpPr>
      <dsp:spPr>
        <a:xfrm>
          <a:off x="0" y="63526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785491-D9C2-42B6-851A-53C63940C2DE}">
      <dsp:nvSpPr>
        <dsp:cNvPr id="0" name=""/>
        <dsp:cNvSpPr/>
      </dsp:nvSpPr>
      <dsp:spPr>
        <a:xfrm>
          <a:off x="0" y="635267"/>
          <a:ext cx="10515600" cy="63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priemerný denný prírastok </a:t>
          </a:r>
          <a:endParaRPr lang="en-US" sz="2900" kern="1200"/>
        </a:p>
      </dsp:txBody>
      <dsp:txXfrm>
        <a:off x="0" y="635267"/>
        <a:ext cx="10515600" cy="635267"/>
      </dsp:txXfrm>
    </dsp:sp>
    <dsp:sp modelId="{33C7C8BE-5EA6-4E95-A9E8-1B3D152CB82A}">
      <dsp:nvSpPr>
        <dsp:cNvPr id="0" name=""/>
        <dsp:cNvSpPr/>
      </dsp:nvSpPr>
      <dsp:spPr>
        <a:xfrm>
          <a:off x="0" y="12705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262C5F-735F-4578-B385-D3665BE3956C}">
      <dsp:nvSpPr>
        <dsp:cNvPr id="0" name=""/>
        <dsp:cNvSpPr/>
      </dsp:nvSpPr>
      <dsp:spPr>
        <a:xfrm>
          <a:off x="0" y="1270534"/>
          <a:ext cx="10515600" cy="63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výskyt hnačiek a BRD </a:t>
          </a:r>
          <a:endParaRPr lang="en-US" sz="2900" kern="1200"/>
        </a:p>
      </dsp:txBody>
      <dsp:txXfrm>
        <a:off x="0" y="1270534"/>
        <a:ext cx="10515600" cy="635267"/>
      </dsp:txXfrm>
    </dsp:sp>
    <dsp:sp modelId="{77C4E65D-2551-4B99-8D58-E31E01AA95F8}">
      <dsp:nvSpPr>
        <dsp:cNvPr id="0" name=""/>
        <dsp:cNvSpPr/>
      </dsp:nvSpPr>
      <dsp:spPr>
        <a:xfrm>
          <a:off x="0" y="190580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72461-9C05-4286-8BD9-8ECA06F801CE}">
      <dsp:nvSpPr>
        <dsp:cNvPr id="0" name=""/>
        <dsp:cNvSpPr/>
      </dsp:nvSpPr>
      <dsp:spPr>
        <a:xfrm>
          <a:off x="0" y="1905802"/>
          <a:ext cx="10515600" cy="63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počet liečených zvierat </a:t>
          </a:r>
          <a:endParaRPr lang="en-US" sz="2900" kern="1200"/>
        </a:p>
      </dsp:txBody>
      <dsp:txXfrm>
        <a:off x="0" y="1905802"/>
        <a:ext cx="10515600" cy="635267"/>
      </dsp:txXfrm>
    </dsp:sp>
    <dsp:sp modelId="{30962467-02EF-45AD-9B27-98EDB97E4A8D}">
      <dsp:nvSpPr>
        <dsp:cNvPr id="0" name=""/>
        <dsp:cNvSpPr/>
      </dsp:nvSpPr>
      <dsp:spPr>
        <a:xfrm>
          <a:off x="0" y="25410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86389D-67AA-4FAB-A9B0-271368D31328}">
      <dsp:nvSpPr>
        <dsp:cNvPr id="0" name=""/>
        <dsp:cNvSpPr/>
      </dsp:nvSpPr>
      <dsp:spPr>
        <a:xfrm>
          <a:off x="0" y="2541069"/>
          <a:ext cx="10515600" cy="63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spotreba antibiotík </a:t>
          </a:r>
          <a:endParaRPr lang="en-US" sz="2900" kern="1200"/>
        </a:p>
      </dsp:txBody>
      <dsp:txXfrm>
        <a:off x="0" y="2541069"/>
        <a:ext cx="10515600" cy="635267"/>
      </dsp:txXfrm>
    </dsp:sp>
    <dsp:sp modelId="{BE0BA6D7-007A-4E91-9F34-1CE70797EA32}">
      <dsp:nvSpPr>
        <dsp:cNvPr id="0" name=""/>
        <dsp:cNvSpPr/>
      </dsp:nvSpPr>
      <dsp:spPr>
        <a:xfrm>
          <a:off x="0" y="317633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EC0859-6E45-411F-9F45-1667CE325A16}">
      <dsp:nvSpPr>
        <dsp:cNvPr id="0" name=""/>
        <dsp:cNvSpPr/>
      </dsp:nvSpPr>
      <dsp:spPr>
        <a:xfrm>
          <a:off x="0" y="3176336"/>
          <a:ext cx="10515600" cy="63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vek pri prvom otelení </a:t>
          </a:r>
          <a:endParaRPr lang="en-US" sz="2900" kern="1200"/>
        </a:p>
      </dsp:txBody>
      <dsp:txXfrm>
        <a:off x="0" y="3176336"/>
        <a:ext cx="10515600" cy="635267"/>
      </dsp:txXfrm>
    </dsp:sp>
    <dsp:sp modelId="{E6AD6A94-1644-4EF7-A43F-57B3785F9FE4}">
      <dsp:nvSpPr>
        <dsp:cNvPr id="0" name=""/>
        <dsp:cNvSpPr/>
      </dsp:nvSpPr>
      <dsp:spPr>
        <a:xfrm>
          <a:off x="0" y="381160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5A99FF-2D03-42F2-8EB7-28B6005E12BD}">
      <dsp:nvSpPr>
        <dsp:cNvPr id="0" name=""/>
        <dsp:cNvSpPr/>
      </dsp:nvSpPr>
      <dsp:spPr>
        <a:xfrm>
          <a:off x="0" y="3811604"/>
          <a:ext cx="10515600" cy="63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automatizované monitorovanie aktivity </a:t>
          </a:r>
          <a:endParaRPr lang="en-US" sz="2900" kern="1200"/>
        </a:p>
      </dsp:txBody>
      <dsp:txXfrm>
        <a:off x="0" y="3811604"/>
        <a:ext cx="10515600" cy="635267"/>
      </dsp:txXfrm>
    </dsp:sp>
    <dsp:sp modelId="{EDC6C20E-F6EB-41AA-AE42-F43C108E0BED}">
      <dsp:nvSpPr>
        <dsp:cNvPr id="0" name=""/>
        <dsp:cNvSpPr/>
      </dsp:nvSpPr>
      <dsp:spPr>
        <a:xfrm>
          <a:off x="0" y="444687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5CD49F-5162-484D-B9FF-B71CE458E860}">
      <dsp:nvSpPr>
        <dsp:cNvPr id="0" name=""/>
        <dsp:cNvSpPr/>
      </dsp:nvSpPr>
      <dsp:spPr>
        <a:xfrm>
          <a:off x="0" y="4446871"/>
          <a:ext cx="10515600" cy="63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senzory a systémy včasného odhalenia ochorenia</a:t>
          </a:r>
          <a:endParaRPr lang="en-US" sz="2900" kern="1200"/>
        </a:p>
      </dsp:txBody>
      <dsp:txXfrm>
        <a:off x="0" y="4446871"/>
        <a:ext cx="10515600" cy="63526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402AAF-45C7-413C-B00C-ECACEA3D900E}">
      <dsp:nvSpPr>
        <dsp:cNvPr id="0" name=""/>
        <dsp:cNvSpPr/>
      </dsp:nvSpPr>
      <dsp:spPr>
        <a:xfrm>
          <a:off x="0" y="0"/>
          <a:ext cx="10841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5C70AE-8532-41FA-8E61-3964211660D2}">
      <dsp:nvSpPr>
        <dsp:cNvPr id="0" name=""/>
        <dsp:cNvSpPr/>
      </dsp:nvSpPr>
      <dsp:spPr>
        <a:xfrm>
          <a:off x="0" y="0"/>
          <a:ext cx="10841736" cy="677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Kolostrálna výživa je alfa a omega zdravotného stavu</a:t>
          </a:r>
          <a:endParaRPr lang="en-US" sz="2900" kern="1200"/>
        </a:p>
      </dsp:txBody>
      <dsp:txXfrm>
        <a:off x="0" y="0"/>
        <a:ext cx="10841736" cy="677878"/>
      </dsp:txXfrm>
    </dsp:sp>
    <dsp:sp modelId="{AECB56C4-D92D-486A-BC00-7C6056E6EEB7}">
      <dsp:nvSpPr>
        <dsp:cNvPr id="0" name=""/>
        <dsp:cNvSpPr/>
      </dsp:nvSpPr>
      <dsp:spPr>
        <a:xfrm>
          <a:off x="0" y="677878"/>
          <a:ext cx="10841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AFE24-7065-4901-98E0-B340DDEC0654}">
      <dsp:nvSpPr>
        <dsp:cNvPr id="0" name=""/>
        <dsp:cNvSpPr/>
      </dsp:nvSpPr>
      <dsp:spPr>
        <a:xfrm>
          <a:off x="0" y="677878"/>
          <a:ext cx="10841736" cy="677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Hnačkové ochorenia je treba riešiť systémovo</a:t>
          </a:r>
          <a:endParaRPr lang="en-US" sz="2900" kern="1200"/>
        </a:p>
      </dsp:txBody>
      <dsp:txXfrm>
        <a:off x="0" y="677878"/>
        <a:ext cx="10841736" cy="677878"/>
      </dsp:txXfrm>
    </dsp:sp>
    <dsp:sp modelId="{5C8D9D4D-2D2F-46B3-A1E0-569DC35B440E}">
      <dsp:nvSpPr>
        <dsp:cNvPr id="0" name=""/>
        <dsp:cNvSpPr/>
      </dsp:nvSpPr>
      <dsp:spPr>
        <a:xfrm>
          <a:off x="0" y="1355756"/>
          <a:ext cx="10841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9B6511-C569-415F-B678-EAC6FB3D271F}">
      <dsp:nvSpPr>
        <dsp:cNvPr id="0" name=""/>
        <dsp:cNvSpPr/>
      </dsp:nvSpPr>
      <dsp:spPr>
        <a:xfrm>
          <a:off x="0" y="1355756"/>
          <a:ext cx="10841736" cy="677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BRD spôsobuje veľké straty (i pri subklinickom priebehu)</a:t>
          </a:r>
          <a:endParaRPr lang="en-US" sz="2900" kern="1200"/>
        </a:p>
      </dsp:txBody>
      <dsp:txXfrm>
        <a:off x="0" y="1355756"/>
        <a:ext cx="10841736" cy="677878"/>
      </dsp:txXfrm>
    </dsp:sp>
    <dsp:sp modelId="{491160F2-3E95-49F4-8FD8-D46A69D40C6B}">
      <dsp:nvSpPr>
        <dsp:cNvPr id="0" name=""/>
        <dsp:cNvSpPr/>
      </dsp:nvSpPr>
      <dsp:spPr>
        <a:xfrm>
          <a:off x="0" y="2033635"/>
          <a:ext cx="10841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E6F84-42DD-4EE4-A703-5EC806A7D845}">
      <dsp:nvSpPr>
        <dsp:cNvPr id="0" name=""/>
        <dsp:cNvSpPr/>
      </dsp:nvSpPr>
      <dsp:spPr>
        <a:xfrm>
          <a:off x="0" y="2033635"/>
          <a:ext cx="10841736" cy="677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Parazitózy tiež vyžadujú monitoring a cielenú profylaxiu</a:t>
          </a:r>
          <a:endParaRPr lang="en-US" sz="2900" kern="1200"/>
        </a:p>
      </dsp:txBody>
      <dsp:txXfrm>
        <a:off x="0" y="2033635"/>
        <a:ext cx="10841736" cy="677878"/>
      </dsp:txXfrm>
    </dsp:sp>
    <dsp:sp modelId="{EEF4F632-DE8D-4E12-B867-34574E4E8F9C}">
      <dsp:nvSpPr>
        <dsp:cNvPr id="0" name=""/>
        <dsp:cNvSpPr/>
      </dsp:nvSpPr>
      <dsp:spPr>
        <a:xfrm>
          <a:off x="0" y="2711513"/>
          <a:ext cx="10841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E3CE69-5BF3-4FB0-B3C0-C73A5E2D4775}">
      <dsp:nvSpPr>
        <dsp:cNvPr id="0" name=""/>
        <dsp:cNvSpPr/>
      </dsp:nvSpPr>
      <dsp:spPr>
        <a:xfrm>
          <a:off x="0" y="2711513"/>
          <a:ext cx="10841736" cy="677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Výživa, technológie, welfare sú významným faktorom zdravia</a:t>
          </a:r>
          <a:endParaRPr lang="en-US" sz="2900" kern="1200"/>
        </a:p>
      </dsp:txBody>
      <dsp:txXfrm>
        <a:off x="0" y="2711513"/>
        <a:ext cx="10841736" cy="677878"/>
      </dsp:txXfrm>
    </dsp:sp>
    <dsp:sp modelId="{3B9530E8-6D07-4354-AE66-5612AD381980}">
      <dsp:nvSpPr>
        <dsp:cNvPr id="0" name=""/>
        <dsp:cNvSpPr/>
      </dsp:nvSpPr>
      <dsp:spPr>
        <a:xfrm>
          <a:off x="0" y="3389391"/>
          <a:ext cx="10841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D7EEBB-DEBB-45AC-8D24-A36440C3DE03}">
      <dsp:nvSpPr>
        <dsp:cNvPr id="0" name=""/>
        <dsp:cNvSpPr/>
      </dsp:nvSpPr>
      <dsp:spPr>
        <a:xfrm>
          <a:off x="0" y="3389391"/>
          <a:ext cx="10841736" cy="677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Včasná diagnostika narušení zdravotného stavu v chove je dôležitá</a:t>
          </a:r>
          <a:endParaRPr lang="en-US" sz="2900" kern="1200"/>
        </a:p>
      </dsp:txBody>
      <dsp:txXfrm>
        <a:off x="0" y="3389391"/>
        <a:ext cx="10841736" cy="677878"/>
      </dsp:txXfrm>
    </dsp:sp>
    <dsp:sp modelId="{87583652-51A1-45C0-BD13-824F688F582C}">
      <dsp:nvSpPr>
        <dsp:cNvPr id="0" name=""/>
        <dsp:cNvSpPr/>
      </dsp:nvSpPr>
      <dsp:spPr>
        <a:xfrm>
          <a:off x="0" y="4067270"/>
          <a:ext cx="10841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8812EB-37C4-4865-BDAF-66CB1EAF7675}">
      <dsp:nvSpPr>
        <dsp:cNvPr id="0" name=""/>
        <dsp:cNvSpPr/>
      </dsp:nvSpPr>
      <dsp:spPr>
        <a:xfrm>
          <a:off x="0" y="4067270"/>
          <a:ext cx="10841736" cy="677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Dáta a ich efektívne vyhodnotenie napomáhajú riešeniu problémov</a:t>
          </a:r>
          <a:endParaRPr lang="en-US" sz="2900" kern="1200"/>
        </a:p>
      </dsp:txBody>
      <dsp:txXfrm>
        <a:off x="0" y="4067270"/>
        <a:ext cx="10841736" cy="677878"/>
      </dsp:txXfrm>
    </dsp:sp>
    <dsp:sp modelId="{99BC36EE-1A2B-4A89-B7C7-2474A558A2B5}">
      <dsp:nvSpPr>
        <dsp:cNvPr id="0" name=""/>
        <dsp:cNvSpPr/>
      </dsp:nvSpPr>
      <dsp:spPr>
        <a:xfrm>
          <a:off x="0" y="4745148"/>
          <a:ext cx="108417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21421C-C5A0-46E6-82ED-255E4033FE52}">
      <dsp:nvSpPr>
        <dsp:cNvPr id="0" name=""/>
        <dsp:cNvSpPr/>
      </dsp:nvSpPr>
      <dsp:spPr>
        <a:xfrm>
          <a:off x="0" y="4745148"/>
          <a:ext cx="10841736" cy="677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900" kern="1200"/>
            <a:t>Prevencia je lacnejšia a účinnejšia ako liečba!!!</a:t>
          </a:r>
          <a:endParaRPr lang="en-US" sz="2900" kern="1200"/>
        </a:p>
      </dsp:txBody>
      <dsp:txXfrm>
        <a:off x="0" y="4745148"/>
        <a:ext cx="10841736" cy="677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4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3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0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9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2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32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24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25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45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46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46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47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48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32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#36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#3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#27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7F855A-0F44-7306-9C13-D8E288720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3EE88C0-8432-2514-B782-008A8D786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E6CE26B-3741-26C7-4C34-C85BEAEFB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2EC2-77DC-1D47-87DB-81944F175914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129E430-6B86-CDB1-CDB5-CC838E806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A095FDC-4564-538A-41B2-DBE5E3E2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4CB9-DC8A-AC47-A736-77E084308B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017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D8096F-5B03-8513-BAF1-5A603D837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0D4390B-012A-6E82-F377-FDF4EFAE3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966FF3-407C-879C-FB04-24EFD4A0A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2EC2-77DC-1D47-87DB-81944F175914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ED30EEC-D44A-C67D-3EEA-0245B0063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D5889E-9782-DB16-FCB7-D896212E5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4CB9-DC8A-AC47-A736-77E084308B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2501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6CF26C-5AA6-1C19-3C18-08AD00F98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D32E04E-2FEE-DEF5-503D-5A8B85E17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FD82219-DDFF-A4FB-B318-DA72A1AF8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2EC2-77DC-1D47-87DB-81944F175914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3825393-9BB8-52EC-FEE0-E30019C17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592C45-38C3-C3D5-2219-643A14934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4CB9-DC8A-AC47-A736-77E084308B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7020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6BBC40-FB0F-BC7E-C454-EF00F30AA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CF4B43-FB69-F612-C7A4-988030E2A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DB54C11-E2DD-FF08-82EF-3EE42E68E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8C022FA-9E8A-CEB7-2267-EC5E52BF9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2EC2-77DC-1D47-87DB-81944F175914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37B56E5-2FE7-CBC7-49FD-DA272CACA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59939A7-CD2C-9DB9-9316-73D4A0814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4CB9-DC8A-AC47-A736-77E084308B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267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3794DC-D7B2-4948-DECE-92EBE7573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F5FB4A1-74DF-8AAB-30D6-6C78EC358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B32D7F8-436E-4B89-B4F0-4E1223557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EEF4B59-622F-9D7E-4BCA-697D45C974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08956D6-A331-8D1B-7F8C-4053871608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54D3464-CBB1-2F7E-BC5C-49F2E6E07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2EC2-77DC-1D47-87DB-81944F175914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BA5611B-BAE0-A06E-A189-22F11E5DB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2C58FC0-14E8-7888-B8A0-4D9D36668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4CB9-DC8A-AC47-A736-77E084308B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3776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C21022-B07D-EC42-8891-AA7F55611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EEC35A4-3367-BBEC-9DEB-9EC109D96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2EC2-77DC-1D47-87DB-81944F175914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AF56AFC-DB83-083E-131F-C76919F9A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2B1CB1F-BCC7-65F9-E570-7243D9ED5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4CB9-DC8A-AC47-A736-77E084308B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4382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32101A5-7F5E-F3C2-58A5-4874FDB8E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2EC2-77DC-1D47-87DB-81944F175914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F9021E8-365F-1006-CA63-6F3368795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E47E70F-30C5-D51B-D302-6A3C83D03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4CB9-DC8A-AC47-A736-77E084308B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2236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707E10-5866-B161-20CD-FF2C5AE48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A14DBDB-29AA-CE40-2B08-32B1AF7D6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BD517B2-805D-5AEA-5DCD-4C86521962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45296F0-C33E-33F0-5576-A52C8137A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2EC2-77DC-1D47-87DB-81944F175914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8578E6E-2D37-87CA-7FED-323A343EA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B2D8D4F-486D-6544-6B8C-FE0F44282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4CB9-DC8A-AC47-A736-77E084308B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3640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C423C7-38F1-6248-6C56-6CF6983DE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E2306AD-0542-52D4-C8BD-AD91FE135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ED96534-E428-6BEE-BD95-42010438C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22F42D7-98C2-1309-6F51-5D1E1E29C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2EC2-77DC-1D47-87DB-81944F175914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D0315D7-4CC5-48D9-81E8-B4702A2FE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26F362A-3170-7AC4-A176-5A312E5BB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4CB9-DC8A-AC47-A736-77E084308B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1101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9CC013-9403-F896-CF87-ADF16370D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A65968D-0413-9F98-12D1-0F3DD2A40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E4B27E0-A537-4813-F0C0-FD3C97A4B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2EC2-77DC-1D47-87DB-81944F175914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3A207BF-75F7-6129-0A86-7026BDCF7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32EBE3D-458C-DC74-93B5-1905CAF5B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4CB9-DC8A-AC47-A736-77E084308B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7658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A5F6F9F-97AB-F2B3-DF51-9421FD82D1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DAFA87B-3D31-3FA4-74AA-7441F34C8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BD5EF4-24E2-A482-764C-BA61A86CC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82EC2-77DC-1D47-87DB-81944F175914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08CE3D-8156-405F-6C93-13084E0DC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BAD4357-7CA4-59CB-E5D9-2C98D6C78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4CB9-DC8A-AC47-A736-77E084308B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1719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B45EB55-B698-6B80-E901-288D1BB03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D719DCF-2303-CCEC-A516-B0804F6B6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8AFB587-9487-08DF-405B-2EE8121A3A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382EC2-77DC-1D47-87DB-81944F175914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95F667C-A9E7-EB9B-BD64-5613CD6C4B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2847BAE-D9C0-4FDC-F83B-7A1A8B42E6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BA4CB9-DC8A-AC47-A736-77E084308B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7850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microsoft.com/office/2018/10/relationships/comments" Target="../comments/modernComment_14B_9EA5DB6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microsoft.com/office/2018/10/relationships/comments" Target="../comments/modernComment_14C_792DBC2F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72CA4C-2A61-6141-F168-5ABB89564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8B5478EC-CCA0-F511-600A-BF5BDAEC94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31353"/>
            <a:ext cx="12192000" cy="6920706"/>
          </a:xfrm>
          <a:prstGeom prst="rect">
            <a:avLst/>
          </a:prstGeo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CBF9EEB8-9B0C-8105-71A7-98B1A97CE733}"/>
              </a:ext>
            </a:extLst>
          </p:cNvPr>
          <p:cNvSpPr txBox="1"/>
          <p:nvPr/>
        </p:nvSpPr>
        <p:spPr>
          <a:xfrm>
            <a:off x="432564" y="0"/>
            <a:ext cx="1040002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k-SK" sz="4400" b="1" dirty="0"/>
              <a:t>Odchov jalovíc </a:t>
            </a:r>
            <a:br>
              <a:rPr lang="sk-SK" sz="4400" b="1" dirty="0"/>
            </a:br>
            <a:r>
              <a:rPr lang="sk-SK" sz="4400" b="1" dirty="0"/>
              <a:t>– čo všetko sa môže skomplikovať?</a:t>
            </a:r>
            <a:r>
              <a:rPr lang="en-US" sz="4400" b="1" dirty="0">
                <a:solidFill>
                  <a:srgbClr val="FFFFFF"/>
                </a:solidFill>
              </a:rPr>
              <a:t> </a:t>
            </a:r>
            <a:endParaRPr lang="sk-SK" dirty="0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524A4354-7153-F665-CCE4-B84A5025DAA7}"/>
              </a:ext>
            </a:extLst>
          </p:cNvPr>
          <p:cNvSpPr txBox="1"/>
          <p:nvPr/>
        </p:nvSpPr>
        <p:spPr>
          <a:xfrm>
            <a:off x="8284621" y="3412858"/>
            <a:ext cx="51203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chemeClr val="bg1">
                    <a:lumMod val="95000"/>
                  </a:schemeClr>
                </a:solidFill>
              </a:rPr>
              <a:t>MVDr. Milan Hronec</a:t>
            </a:r>
          </a:p>
        </p:txBody>
      </p:sp>
    </p:spTree>
    <p:extLst>
      <p:ext uri="{BB962C8B-B14F-4D97-AF65-F5344CB8AC3E}">
        <p14:creationId xmlns:p14="http://schemas.microsoft.com/office/powerpoint/2010/main" val="1718598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8DD12BB4-F41F-7D55-4EDC-936F27158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203"/>
          </a:xfrm>
        </p:spPr>
        <p:txBody>
          <a:bodyPr/>
          <a:lstStyle/>
          <a:p>
            <a:pPr algn="ctr"/>
            <a:r>
              <a:rPr lang="sk-SK" dirty="0"/>
              <a:t>Témy okruhov</a:t>
            </a:r>
          </a:p>
        </p:txBody>
      </p:sp>
      <p:graphicFrame>
        <p:nvGraphicFramePr>
          <p:cNvPr id="7" name="Zástupný objekt pre obsah 4">
            <a:extLst>
              <a:ext uri="{FF2B5EF4-FFF2-40B4-BE49-F238E27FC236}">
                <a16:creationId xmlns:a16="http://schemas.microsoft.com/office/drawing/2014/main" id="{DBE01D2E-54CE-D882-756F-128D34C5F4C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81328"/>
          <a:ext cx="10515600" cy="4795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5051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47EFD5-13E3-BE63-D9BE-C440DBA45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5851"/>
          </a:xfrm>
        </p:spPr>
        <p:txBody>
          <a:bodyPr>
            <a:noAutofit/>
          </a:bodyPr>
          <a:lstStyle/>
          <a:p>
            <a:r>
              <a:rPr lang="sk-SK" sz="3600" b="1" dirty="0"/>
              <a:t>Prečo je zdravie mladého dobytka rozhodujúce?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8C140162-8F7B-2CA0-5A87-E11C66AC16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9867744"/>
              </p:ext>
            </p:extLst>
          </p:nvPr>
        </p:nvGraphicFramePr>
        <p:xfrm>
          <a:off x="838200" y="1274323"/>
          <a:ext cx="10515600" cy="4482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6645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3AFA20-A94A-307D-F6B0-9C2F24E1B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5757" y="647700"/>
            <a:ext cx="3379019" cy="5557838"/>
          </a:xfrm>
        </p:spPr>
        <p:txBody>
          <a:bodyPr anchor="ctr">
            <a:normAutofit/>
          </a:bodyPr>
          <a:lstStyle/>
          <a:p>
            <a:r>
              <a:rPr lang="sk-SK" sz="3600" b="1" dirty="0"/>
              <a:t>Hlavné zdravotné problémy podľa veku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1038C5BB-0800-73E3-623D-05BD0A663C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20" r="6444"/>
          <a:stretch>
            <a:fillRect/>
          </a:stretch>
        </p:blipFill>
        <p:spPr>
          <a:xfrm>
            <a:off x="20" y="-1"/>
            <a:ext cx="4143544" cy="6856413"/>
          </a:xfrm>
          <a:custGeom>
            <a:avLst/>
            <a:gdLst/>
            <a:ahLst/>
            <a:cxnLst/>
            <a:rect l="l" t="t" r="r" b="b"/>
            <a:pathLst>
              <a:path w="4143564" h="6856413">
                <a:moveTo>
                  <a:pt x="0" y="0"/>
                </a:moveTo>
                <a:lnTo>
                  <a:pt x="4141667" y="0"/>
                </a:lnTo>
                <a:lnTo>
                  <a:pt x="4141086" y="145208"/>
                </a:lnTo>
                <a:cubicBezTo>
                  <a:pt x="4109790" y="1611281"/>
                  <a:pt x="3796834" y="3077353"/>
                  <a:pt x="4047199" y="4543426"/>
                </a:cubicBezTo>
                <a:cubicBezTo>
                  <a:pt x="4172382" y="5276463"/>
                  <a:pt x="4156734" y="6009499"/>
                  <a:pt x="4105878" y="6742536"/>
                </a:cubicBezTo>
                <a:lnTo>
                  <a:pt x="4096763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F8C4CE9-36F6-EEFC-1D20-626EEA557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1759" y="284963"/>
            <a:ext cx="3662891" cy="67118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k-SK" sz="1600" b="1" dirty="0"/>
              <a:t>    </a:t>
            </a:r>
            <a:r>
              <a:rPr lang="sk-SK" sz="1800" b="1" dirty="0"/>
              <a:t>0–7 dní</a:t>
            </a:r>
          </a:p>
          <a:p>
            <a:pPr lvl="0"/>
            <a:r>
              <a:rPr lang="sk-SK" sz="1800" dirty="0" err="1"/>
              <a:t>dystokia</a:t>
            </a:r>
            <a:endParaRPr lang="sk-SK" sz="1800" dirty="0"/>
          </a:p>
          <a:p>
            <a:pPr lvl="0"/>
            <a:r>
              <a:rPr lang="sk-SK" sz="1800" dirty="0"/>
              <a:t>FPT </a:t>
            </a:r>
          </a:p>
          <a:p>
            <a:pPr lvl="0"/>
            <a:r>
              <a:rPr lang="sk-SK" sz="1800" dirty="0" err="1"/>
              <a:t>septikémia</a:t>
            </a:r>
            <a:r>
              <a:rPr lang="sk-SK" sz="1800" dirty="0"/>
              <a:t> </a:t>
            </a:r>
          </a:p>
          <a:p>
            <a:pPr lvl="0"/>
            <a:r>
              <a:rPr lang="sk-SK" sz="1800" dirty="0"/>
              <a:t>hnačky </a:t>
            </a:r>
          </a:p>
          <a:p>
            <a:pPr marL="0" indent="0">
              <a:buNone/>
            </a:pPr>
            <a:r>
              <a:rPr lang="sk-SK" sz="1800" b="1" dirty="0"/>
              <a:t>    1–8 týždňov</a:t>
            </a:r>
          </a:p>
          <a:p>
            <a:pPr lvl="0"/>
            <a:r>
              <a:rPr lang="sk-SK" sz="1800" dirty="0"/>
              <a:t>hnačky</a:t>
            </a:r>
          </a:p>
          <a:p>
            <a:pPr lvl="0"/>
            <a:r>
              <a:rPr lang="sk-SK" sz="1800" dirty="0"/>
              <a:t>pneumónie</a:t>
            </a:r>
          </a:p>
          <a:p>
            <a:pPr lvl="0"/>
            <a:r>
              <a:rPr lang="sk-SK" sz="1800" dirty="0" err="1"/>
              <a:t>omfalitídy</a:t>
            </a:r>
            <a:r>
              <a:rPr lang="sk-SK" sz="1800" dirty="0"/>
              <a:t> </a:t>
            </a:r>
          </a:p>
          <a:p>
            <a:pPr marL="0" indent="0">
              <a:buNone/>
            </a:pPr>
            <a:r>
              <a:rPr lang="sk-SK" sz="1800" b="1" dirty="0"/>
              <a:t>     2–6 mesiacov</a:t>
            </a:r>
          </a:p>
          <a:p>
            <a:pPr lvl="0"/>
            <a:r>
              <a:rPr lang="sk-SK" sz="1800" dirty="0"/>
              <a:t>BRD </a:t>
            </a:r>
          </a:p>
          <a:p>
            <a:pPr lvl="0"/>
            <a:r>
              <a:rPr lang="sk-SK" sz="1800" dirty="0" err="1"/>
              <a:t>kokcidióza</a:t>
            </a:r>
            <a:endParaRPr lang="sk-SK" sz="1800" dirty="0"/>
          </a:p>
          <a:p>
            <a:pPr lvl="0"/>
            <a:r>
              <a:rPr lang="sk-SK" sz="1800" dirty="0" err="1"/>
              <a:t>parazitózy</a:t>
            </a:r>
            <a:endParaRPr lang="sk-SK" sz="1800" dirty="0"/>
          </a:p>
          <a:p>
            <a:pPr marL="0" indent="0">
              <a:buNone/>
            </a:pPr>
            <a:r>
              <a:rPr lang="sk-SK" sz="1800" b="1" dirty="0"/>
              <a:t>    Jalovice</a:t>
            </a:r>
          </a:p>
          <a:p>
            <a:pPr lvl="0"/>
            <a:r>
              <a:rPr lang="sk-SK" sz="1800" dirty="0"/>
              <a:t>rastové problémy </a:t>
            </a:r>
          </a:p>
          <a:p>
            <a:pPr lvl="0"/>
            <a:r>
              <a:rPr lang="sk-SK" sz="1800" dirty="0"/>
              <a:t>reprodukčné problémy </a:t>
            </a:r>
          </a:p>
          <a:p>
            <a:pPr lvl="0"/>
            <a:r>
              <a:rPr lang="sk-SK" sz="1800" dirty="0" err="1"/>
              <a:t>parazitózy</a:t>
            </a:r>
            <a:r>
              <a:rPr lang="sk-SK" sz="1800" dirty="0"/>
              <a:t> </a:t>
            </a:r>
          </a:p>
          <a:p>
            <a:pPr lvl="0"/>
            <a:r>
              <a:rPr lang="sk-SK" sz="1800" dirty="0"/>
              <a:t>ochorenia pohybového aparátu</a:t>
            </a:r>
          </a:p>
          <a:p>
            <a:endParaRPr lang="sk-SK" sz="1300" dirty="0"/>
          </a:p>
        </p:txBody>
      </p:sp>
    </p:spTree>
    <p:extLst>
      <p:ext uri="{BB962C8B-B14F-4D97-AF65-F5344CB8AC3E}">
        <p14:creationId xmlns:p14="http://schemas.microsoft.com/office/powerpoint/2010/main" val="1178264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54B844-575F-BEEE-7788-BD69E6C90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563" y="647700"/>
            <a:ext cx="4190945" cy="5557838"/>
          </a:xfrm>
        </p:spPr>
        <p:txBody>
          <a:bodyPr anchor="ctr">
            <a:normAutofit/>
          </a:bodyPr>
          <a:lstStyle/>
          <a:p>
            <a:r>
              <a:rPr lang="sk-SK" sz="3600" b="1" dirty="0"/>
              <a:t> Novorodené teľa  prvých 24 – 48 hodín                                                                                       </a:t>
            </a:r>
            <a:br>
              <a:rPr lang="sk-SK" sz="3600" b="1" dirty="0"/>
            </a:br>
            <a:r>
              <a:rPr lang="sk-SK" sz="3600" b="1" dirty="0"/>
              <a:t>  </a:t>
            </a:r>
            <a:endParaRPr lang="sk-SK" sz="3600" dirty="0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7AA722C7-5C21-392A-B345-9842C4D696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96" r="3468"/>
          <a:stretch>
            <a:fillRect/>
          </a:stretch>
        </p:blipFill>
        <p:spPr>
          <a:xfrm>
            <a:off x="20" y="-1"/>
            <a:ext cx="4010005" cy="6856413"/>
          </a:xfrm>
          <a:custGeom>
            <a:avLst/>
            <a:gdLst/>
            <a:ahLst/>
            <a:cxnLst/>
            <a:rect l="l" t="t" r="r" b="b"/>
            <a:pathLst>
              <a:path w="4143564" h="6856413">
                <a:moveTo>
                  <a:pt x="0" y="0"/>
                </a:moveTo>
                <a:lnTo>
                  <a:pt x="4141667" y="0"/>
                </a:lnTo>
                <a:lnTo>
                  <a:pt x="4141086" y="145208"/>
                </a:lnTo>
                <a:cubicBezTo>
                  <a:pt x="4109790" y="1611281"/>
                  <a:pt x="3796834" y="3077353"/>
                  <a:pt x="4047199" y="4543426"/>
                </a:cubicBezTo>
                <a:cubicBezTo>
                  <a:pt x="4172382" y="5276463"/>
                  <a:pt x="4156734" y="6009499"/>
                  <a:pt x="4105878" y="6742536"/>
                </a:cubicBezTo>
                <a:lnTo>
                  <a:pt x="4096763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48D4201-6402-F963-AED2-9FFF5A87D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509" y="-409575"/>
            <a:ext cx="3662891" cy="831866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k-SK" sz="1800" b="1" dirty="0"/>
              <a:t>    </a:t>
            </a:r>
            <a:r>
              <a:rPr lang="sk-SK" sz="2000" b="1" dirty="0"/>
              <a:t> </a:t>
            </a:r>
            <a:r>
              <a:rPr lang="sk-SK" sz="2000" b="1" dirty="0" err="1"/>
              <a:t>Kolostrálny</a:t>
            </a:r>
            <a:r>
              <a:rPr lang="sk-SK" sz="2000" b="1" dirty="0"/>
              <a:t> manažment</a:t>
            </a:r>
          </a:p>
          <a:p>
            <a:pPr marL="0" indent="0">
              <a:buNone/>
            </a:pPr>
            <a:r>
              <a:rPr lang="sk-SK" sz="2000" dirty="0"/>
              <a:t>     Jedna z najdôležitejších tém:</a:t>
            </a:r>
          </a:p>
          <a:p>
            <a:pPr lvl="0"/>
            <a:r>
              <a:rPr lang="sk-SK" sz="2000" dirty="0"/>
              <a:t>kvalita kolostra</a:t>
            </a:r>
          </a:p>
          <a:p>
            <a:pPr lvl="0"/>
            <a:r>
              <a:rPr lang="sk-SK" sz="2000" dirty="0"/>
              <a:t>množstvo </a:t>
            </a:r>
          </a:p>
          <a:p>
            <a:pPr lvl="0"/>
            <a:r>
              <a:rPr lang="sk-SK" sz="2000" dirty="0"/>
              <a:t>čas a spôsob podania</a:t>
            </a:r>
          </a:p>
          <a:p>
            <a:pPr lvl="0"/>
            <a:r>
              <a:rPr lang="sk-SK" sz="2000" dirty="0"/>
              <a:t>hygienická kvalita </a:t>
            </a:r>
          </a:p>
          <a:p>
            <a:pPr lvl="0"/>
            <a:r>
              <a:rPr lang="sk-SK" sz="2000" dirty="0"/>
              <a:t>pasívny prenos imunity a jeho hodnotenie</a:t>
            </a:r>
          </a:p>
          <a:p>
            <a:pPr marL="0" lvl="0" indent="0">
              <a:buNone/>
            </a:pPr>
            <a:r>
              <a:rPr lang="sk-SK" sz="2000" dirty="0"/>
              <a:t> </a:t>
            </a:r>
          </a:p>
          <a:p>
            <a:pPr marL="0" indent="0">
              <a:buNone/>
            </a:pPr>
            <a:r>
              <a:rPr lang="sk-SK" sz="2000" b="1" dirty="0"/>
              <a:t>     Problémy novorodencov</a:t>
            </a:r>
          </a:p>
          <a:p>
            <a:pPr lvl="0"/>
            <a:r>
              <a:rPr lang="sk-SK" sz="2000" dirty="0" err="1"/>
              <a:t>dystokie</a:t>
            </a:r>
            <a:r>
              <a:rPr lang="sk-SK" sz="2000" dirty="0"/>
              <a:t> a následky </a:t>
            </a:r>
            <a:r>
              <a:rPr lang="sk-SK" sz="2000" dirty="0" err="1"/>
              <a:t>hypoxie</a:t>
            </a:r>
            <a:r>
              <a:rPr lang="sk-SK" sz="2000" dirty="0"/>
              <a:t> </a:t>
            </a:r>
          </a:p>
          <a:p>
            <a:pPr lvl="0"/>
            <a:r>
              <a:rPr lang="sk-SK" sz="2000" dirty="0"/>
              <a:t>slabé teľatá  alebo teľatá neochotné piť </a:t>
            </a:r>
          </a:p>
          <a:p>
            <a:pPr lvl="0"/>
            <a:r>
              <a:rPr lang="sk-SK" sz="2000" dirty="0"/>
              <a:t>hypotermia</a:t>
            </a:r>
          </a:p>
          <a:p>
            <a:pPr lvl="0"/>
            <a:r>
              <a:rPr lang="sk-SK" sz="2000" dirty="0" err="1"/>
              <a:t>omfalitídy</a:t>
            </a:r>
            <a:endParaRPr lang="sk-SK" sz="2000" dirty="0"/>
          </a:p>
          <a:p>
            <a:pPr lvl="0"/>
            <a:r>
              <a:rPr lang="sk-SK" sz="2000" dirty="0" err="1"/>
              <a:t>septikémia</a:t>
            </a:r>
            <a:endParaRPr lang="sk-SK" sz="2000" dirty="0"/>
          </a:p>
          <a:p>
            <a:pPr lvl="0"/>
            <a:r>
              <a:rPr lang="sk-SK" sz="2000" dirty="0"/>
              <a:t>vrodené vady</a:t>
            </a:r>
          </a:p>
          <a:p>
            <a:endParaRPr lang="sk-SK" sz="1500" dirty="0"/>
          </a:p>
        </p:txBody>
      </p:sp>
    </p:spTree>
    <p:extLst>
      <p:ext uri="{BB962C8B-B14F-4D97-AF65-F5344CB8AC3E}">
        <p14:creationId xmlns:p14="http://schemas.microsoft.com/office/powerpoint/2010/main" val="722274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2BF213-6EB3-0B44-9AF6-E2E7BC74B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4139"/>
          </a:xfrm>
        </p:spPr>
        <p:txBody>
          <a:bodyPr>
            <a:normAutofit/>
          </a:bodyPr>
          <a:lstStyle/>
          <a:p>
            <a:r>
              <a:rPr lang="sk-SK" sz="3600" b="1" dirty="0"/>
              <a:t>Zlyhanie pasívneho prenosu imunity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C02EDD4C-6DCC-C965-E58A-4E690FA95C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5453131"/>
              </p:ext>
            </p:extLst>
          </p:nvPr>
        </p:nvGraphicFramePr>
        <p:xfrm>
          <a:off x="838200" y="1225686"/>
          <a:ext cx="10515600" cy="5165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395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9192C51-B764-4A9B-9587-5EF8B628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3B7E352-1386-DC7C-1DC1-A5841FCCA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673" y="-178101"/>
            <a:ext cx="5986021" cy="1671569"/>
          </a:xfrm>
        </p:spPr>
        <p:txBody>
          <a:bodyPr>
            <a:normAutofit/>
          </a:bodyPr>
          <a:lstStyle/>
          <a:p>
            <a:r>
              <a:rPr lang="sk-SK" sz="4000" b="1" dirty="0"/>
              <a:t> Hnačkové ochorenia teliat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9DDB102D-FCFD-1A7B-0219-886D1F0E11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23" r="24249" b="-1"/>
          <a:stretch>
            <a:fillRect/>
          </a:stretch>
        </p:blipFill>
        <p:spPr>
          <a:xfrm>
            <a:off x="6479369" y="-9427"/>
            <a:ext cx="5716899" cy="6857990"/>
          </a:xfrm>
          <a:prstGeom prst="rect">
            <a:avLst/>
          </a:prstGeom>
          <a:effectLst/>
        </p:spPr>
      </p:pic>
      <p:graphicFrame>
        <p:nvGraphicFramePr>
          <p:cNvPr id="6" name="Zástupný objekt pre obsah 2">
            <a:extLst>
              <a:ext uri="{FF2B5EF4-FFF2-40B4-BE49-F238E27FC236}">
                <a16:creationId xmlns:a16="http://schemas.microsoft.com/office/drawing/2014/main" id="{94541C96-3ED4-0F56-901A-FE4200F2DE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2787740"/>
              </p:ext>
            </p:extLst>
          </p:nvPr>
        </p:nvGraphicFramePr>
        <p:xfrm>
          <a:off x="648930" y="1291472"/>
          <a:ext cx="5181508" cy="5397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66851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56EE3C58-36D9-A141-AD2A-4C84D64A36C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55904" y="856360"/>
          <a:ext cx="10515600" cy="524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1860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AA9E90-2BA9-3DE1-F4DB-3052BBB81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656" y="356298"/>
            <a:ext cx="10515600" cy="604139"/>
          </a:xfrm>
        </p:spPr>
        <p:txBody>
          <a:bodyPr>
            <a:normAutofit/>
          </a:bodyPr>
          <a:lstStyle/>
          <a:p>
            <a:r>
              <a:rPr lang="sk-SK" sz="3600" b="1" dirty="0"/>
              <a:t>Hnačka podľa veku teľaťa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8250674C-E1EB-D1FF-1F52-9B59EBD837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8540674"/>
              </p:ext>
            </p:extLst>
          </p:nvPr>
        </p:nvGraphicFramePr>
        <p:xfrm>
          <a:off x="838200" y="1280160"/>
          <a:ext cx="10515600" cy="5449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5252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86FDCC-A6C3-6999-A8EC-9961711DA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715"/>
          </a:xfrm>
        </p:spPr>
        <p:txBody>
          <a:bodyPr>
            <a:normAutofit/>
          </a:bodyPr>
          <a:lstStyle/>
          <a:p>
            <a:r>
              <a:rPr lang="sk-SK" sz="3600" b="1" dirty="0"/>
              <a:t>Čo zabíja teľa pri hnačke?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23A4BD0E-3163-C08C-A537-40DCE9D468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5963745"/>
              </p:ext>
            </p:extLst>
          </p:nvPr>
        </p:nvGraphicFramePr>
        <p:xfrm>
          <a:off x="838200" y="2148840"/>
          <a:ext cx="10515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8657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EDA9192-311D-2744-9647-C4578FEFC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sk-SK" b="1" dirty="0"/>
              <a:t>Praktický terapeutický algoritmus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CD39359-079C-0D12-E4DC-F7F2E1C65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 lnSpcReduction="10000"/>
          </a:bodyPr>
          <a:lstStyle/>
          <a:p>
            <a:r>
              <a:rPr lang="sk-SK" sz="2400" b="1" dirty="0"/>
              <a:t>1. Je teľa schopné stáť?</a:t>
            </a:r>
          </a:p>
          <a:p>
            <a:r>
              <a:rPr lang="sk-SK" sz="2400" b="1" dirty="0"/>
              <a:t>2. Je schopné piť?</a:t>
            </a:r>
          </a:p>
          <a:p>
            <a:r>
              <a:rPr lang="sk-SK" sz="2400" b="1" dirty="0"/>
              <a:t>3. Aký je stupeň dehydratácie?</a:t>
            </a:r>
          </a:p>
          <a:p>
            <a:r>
              <a:rPr lang="sk-SK" sz="2400" b="1" dirty="0"/>
              <a:t>4. Je prítomná depresia alebo systémové ochorenie?</a:t>
            </a:r>
          </a:p>
          <a:p>
            <a:r>
              <a:rPr lang="sk-SK" sz="2400" b="1" dirty="0"/>
              <a:t>5. Perorálna alebo intravenózna terapia?</a:t>
            </a:r>
          </a:p>
          <a:p>
            <a:pPr marL="0" indent="0">
              <a:buNone/>
            </a:pPr>
            <a:endParaRPr lang="sk-SK" sz="2000" b="1" dirty="0"/>
          </a:p>
          <a:p>
            <a:pPr marL="0" indent="0">
              <a:buNone/>
            </a:pPr>
            <a:endParaRPr lang="sk-SK" sz="2000" b="1" dirty="0"/>
          </a:p>
          <a:p>
            <a:r>
              <a:rPr lang="sk-SK" sz="2400" dirty="0">
                <a:solidFill>
                  <a:srgbClr val="FF0000"/>
                </a:solidFill>
              </a:rPr>
              <a:t>Dôležitá správa: pri nekomplikovanej </a:t>
            </a:r>
            <a:r>
              <a:rPr lang="sk-SK" sz="2400" dirty="0" err="1">
                <a:solidFill>
                  <a:srgbClr val="FF0000"/>
                </a:solidFill>
              </a:rPr>
              <a:t>neonatálnej</a:t>
            </a:r>
            <a:r>
              <a:rPr lang="sk-SK" sz="2400" dirty="0">
                <a:solidFill>
                  <a:srgbClr val="FF0000"/>
                </a:solidFill>
              </a:rPr>
              <a:t> hnačke je rehydratácia zásadným terapeutickým opatrením; rutinné používanie antibiotík pri jednoduchej hnačke nie je vhodné. </a:t>
            </a: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340023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2F2BE0-E4CF-7FF8-F47A-460C6AA77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9587"/>
          </a:xfrm>
        </p:spPr>
        <p:txBody>
          <a:bodyPr>
            <a:normAutofit/>
          </a:bodyPr>
          <a:lstStyle/>
          <a:p>
            <a:r>
              <a:rPr lang="sk-SK" sz="3600" b="1" dirty="0"/>
              <a:t>Najčastejšie chyby pri riešení hnačiek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8BD95623-A89B-A925-3DF4-0B8DFCDEB6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396327"/>
              </p:ext>
            </p:extLst>
          </p:nvPr>
        </p:nvGraphicFramePr>
        <p:xfrm>
          <a:off x="655320" y="1508760"/>
          <a:ext cx="11259312" cy="4984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8054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3B9445-0DD1-D0F9-7F09-22AA796D9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208" y="163957"/>
            <a:ext cx="10515600" cy="677291"/>
          </a:xfrm>
        </p:spPr>
        <p:txBody>
          <a:bodyPr>
            <a:normAutofit/>
          </a:bodyPr>
          <a:lstStyle/>
          <a:p>
            <a:r>
              <a:rPr lang="sk-SK" sz="3600" b="1" dirty="0" err="1"/>
              <a:t>Etiologický</a:t>
            </a:r>
            <a:r>
              <a:rPr lang="sk-SK" sz="3600" b="1" dirty="0"/>
              <a:t> komplex BRD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A920E6CA-A987-271F-FD8F-BF53108C1D7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923544"/>
          <a:ext cx="10515600" cy="5650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6166972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D8EA36-0684-5AD8-8B80-068A85A4D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5307"/>
          </a:xfrm>
        </p:spPr>
        <p:txBody>
          <a:bodyPr>
            <a:normAutofit/>
          </a:bodyPr>
          <a:lstStyle/>
          <a:p>
            <a:r>
              <a:rPr lang="sk-SK" sz="3600" b="1" dirty="0"/>
              <a:t>Rizikové faktory vzniku BRD a možný prístup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6D48DD73-20D4-9F58-BB22-F3731E2A25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983318"/>
              </p:ext>
            </p:extLst>
          </p:nvPr>
        </p:nvGraphicFramePr>
        <p:xfrm>
          <a:off x="838200" y="1371600"/>
          <a:ext cx="10515600" cy="5413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3304043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A5C89C16-761B-74EE-698B-111D74D237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>
            <a:fillRect/>
          </a:stretch>
        </p:blipFill>
        <p:spPr>
          <a:xfrm>
            <a:off x="3166712" y="-14438"/>
            <a:ext cx="9025288" cy="6983128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94E8C26-D001-A7E3-524F-4464D8796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257" y="-125128"/>
            <a:ext cx="4904019" cy="2839452"/>
          </a:xfrm>
        </p:spPr>
        <p:txBody>
          <a:bodyPr>
            <a:normAutofit/>
          </a:bodyPr>
          <a:lstStyle/>
          <a:p>
            <a:r>
              <a:rPr lang="sk-SK" sz="3600" b="1" dirty="0" err="1"/>
              <a:t>Subklinická</a:t>
            </a:r>
            <a:r>
              <a:rPr lang="sk-SK" sz="3600" b="1" dirty="0"/>
              <a:t> pneumónia</a:t>
            </a:r>
            <a:br>
              <a:rPr lang="sk-SK" sz="3600" b="1" dirty="0"/>
            </a:br>
            <a:br>
              <a:rPr lang="sk-SK" sz="2800" dirty="0"/>
            </a:br>
            <a:r>
              <a:rPr lang="sk-SK" sz="2800" dirty="0"/>
              <a:t>Koľko teliat má poškodené pľúca bez výrazného kašľa?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78161B7-3FF1-611E-7574-78B7093D0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624" y="2786513"/>
            <a:ext cx="490401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b="1" dirty="0"/>
              <a:t>   </a:t>
            </a:r>
            <a:r>
              <a:rPr lang="sk-SK" sz="2600" b="1" dirty="0"/>
              <a:t>Klinicky zdravé ≠ zdravé pľúca</a:t>
            </a:r>
          </a:p>
          <a:p>
            <a:endParaRPr lang="sk-SK" sz="2400" dirty="0"/>
          </a:p>
          <a:p>
            <a:pPr marL="0" indent="0">
              <a:buNone/>
            </a:pPr>
            <a:r>
              <a:rPr lang="sk-SK" sz="2400" dirty="0"/>
              <a:t>   Možnosti diagnostiky:</a:t>
            </a:r>
          </a:p>
          <a:p>
            <a:pPr lvl="0"/>
            <a:r>
              <a:rPr lang="sk-SK" sz="2400" dirty="0"/>
              <a:t>klinické skóre </a:t>
            </a:r>
          </a:p>
          <a:p>
            <a:pPr lvl="0"/>
            <a:r>
              <a:rPr lang="sk-SK" sz="2400" dirty="0"/>
              <a:t>teplota </a:t>
            </a:r>
          </a:p>
          <a:p>
            <a:pPr lvl="0"/>
            <a:r>
              <a:rPr lang="sk-SK" sz="2400" dirty="0" err="1"/>
              <a:t>auskultácia</a:t>
            </a:r>
            <a:r>
              <a:rPr lang="sk-SK" sz="2400" dirty="0"/>
              <a:t> </a:t>
            </a:r>
          </a:p>
          <a:p>
            <a:pPr lvl="0"/>
            <a:r>
              <a:rPr lang="sk-SK" sz="2400" dirty="0"/>
              <a:t>ultrasonografia pľúc </a:t>
            </a:r>
          </a:p>
          <a:p>
            <a:pPr lvl="0"/>
            <a:r>
              <a:rPr lang="sk-SK" sz="2400" dirty="0"/>
              <a:t>laboratórna diagnostika</a:t>
            </a:r>
          </a:p>
          <a:p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624083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35460C-67C0-8AF3-7704-A74A81519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7019"/>
          </a:xfrm>
        </p:spPr>
        <p:txBody>
          <a:bodyPr>
            <a:normAutofit/>
          </a:bodyPr>
          <a:lstStyle/>
          <a:p>
            <a:r>
              <a:rPr lang="sk-SK" sz="3600" b="1"/>
              <a:t>Dlhodobé následky BRD</a:t>
            </a:r>
            <a:endParaRPr lang="sk-SK" sz="3600" b="1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B6C9CF8-2B9E-B02A-6F08-54B21A851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904" y="1965960"/>
            <a:ext cx="10515600" cy="4631627"/>
          </a:xfrm>
        </p:spPr>
        <p:txBody>
          <a:bodyPr/>
          <a:lstStyle/>
          <a:p>
            <a:pPr marL="0" indent="0">
              <a:buNone/>
            </a:pPr>
            <a:r>
              <a:rPr lang="sk-SK" b="1"/>
              <a:t>   BRD v mladosti →</a:t>
            </a:r>
            <a:endParaRPr lang="sk-SK"/>
          </a:p>
          <a:p>
            <a:pPr lvl="0"/>
            <a:r>
              <a:rPr lang="sk-SK"/>
              <a:t>horší prírastok </a:t>
            </a:r>
          </a:p>
          <a:p>
            <a:pPr lvl="0"/>
            <a:r>
              <a:rPr lang="sk-SK"/>
              <a:t>vyššie riziko vyradenia </a:t>
            </a:r>
          </a:p>
          <a:p>
            <a:pPr lvl="0"/>
            <a:r>
              <a:rPr lang="sk-SK"/>
              <a:t>nižšia budúca produkcia</a:t>
            </a:r>
          </a:p>
          <a:p>
            <a:pPr marL="0" lvl="0" indent="0">
              <a:buNone/>
            </a:pPr>
            <a:r>
              <a:rPr lang="sk-SK"/>
              <a:t> </a:t>
            </a:r>
          </a:p>
          <a:p>
            <a:r>
              <a:rPr lang="sk-SK">
                <a:solidFill>
                  <a:srgbClr val="FF0000"/>
                </a:solidFill>
              </a:rPr>
              <a:t>Meta-analýza u dojníc zistila u jalovíc s BRD v mladosti vyššie riziko úhynu a vyradenia pred prvým otelením, nižší priemerný denný prírastok a nižšiu produkciu mlieka v prvej laktácii.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36043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0DD16A-83BE-2D26-9838-B7B1B3EEE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2467"/>
          </a:xfrm>
        </p:spPr>
        <p:txBody>
          <a:bodyPr>
            <a:normAutofit/>
          </a:bodyPr>
          <a:lstStyle/>
          <a:p>
            <a:r>
              <a:rPr lang="sk-SK" sz="3600" b="1" dirty="0"/>
              <a:t>Riešenia BRD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97CC4D30-F520-E362-3A41-19ABEA415E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876778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407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2AF2E5-F3A6-19DF-C78B-49B7AB0B3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4" y="0"/>
            <a:ext cx="10515600" cy="775518"/>
          </a:xfrm>
        </p:spPr>
        <p:txBody>
          <a:bodyPr>
            <a:normAutofit/>
          </a:bodyPr>
          <a:lstStyle/>
          <a:p>
            <a:r>
              <a:rPr lang="sk-SK" sz="3600" b="1" dirty="0"/>
              <a:t>Iné závažné prenatálne ochorenia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A6C958F3-E876-C965-6181-52F5A726F2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7517635"/>
              </p:ext>
            </p:extLst>
          </p:nvPr>
        </p:nvGraphicFramePr>
        <p:xfrm>
          <a:off x="838200" y="921822"/>
          <a:ext cx="10515600" cy="5559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6528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48317B-6E04-38E6-490F-EC33D3F21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965"/>
            <a:ext cx="10515600" cy="576707"/>
          </a:xfrm>
        </p:spPr>
        <p:txBody>
          <a:bodyPr>
            <a:noAutofit/>
          </a:bodyPr>
          <a:lstStyle/>
          <a:p>
            <a:r>
              <a:rPr lang="sk-SK" sz="3600" b="1" dirty="0"/>
              <a:t> Parazitárne ochorenia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DC1BFFF4-663F-594E-4E1C-334A33E4DFD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941832"/>
          <a:ext cx="10515600" cy="5769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26423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60FE35-4871-ED29-1FDB-22852AEB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2427"/>
          </a:xfrm>
        </p:spPr>
        <p:txBody>
          <a:bodyPr>
            <a:normAutofit/>
          </a:bodyPr>
          <a:lstStyle/>
          <a:p>
            <a:r>
              <a:rPr lang="sk-SK" sz="3600" b="1" dirty="0"/>
              <a:t> Pohybový aparát a končatiny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39E521BC-7111-00BE-BAFD-288E036A8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2557538"/>
              </p:ext>
            </p:extLst>
          </p:nvPr>
        </p:nvGraphicFramePr>
        <p:xfrm>
          <a:off x="838200" y="1254868"/>
          <a:ext cx="10515600" cy="5219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630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D4375DC5-3924-B6BD-7CA3-CF2231257F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4" r="-1" b="-1"/>
          <a:stretch>
            <a:fillRect/>
          </a:stretch>
        </p:blipFill>
        <p:spPr>
          <a:xfrm>
            <a:off x="1652498" y="0"/>
            <a:ext cx="10536453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FE58A5F-3F65-CF89-41DB-CC1E239B4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43" y="191870"/>
            <a:ext cx="3822189" cy="1899912"/>
          </a:xfrm>
        </p:spPr>
        <p:txBody>
          <a:bodyPr>
            <a:normAutofit/>
          </a:bodyPr>
          <a:lstStyle/>
          <a:p>
            <a:r>
              <a:rPr lang="sk-SK" sz="4000" b="1" dirty="0"/>
              <a:t> Prechodné obdobie po odstave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A09E25E-C9FD-DC73-91E7-241CD63BC6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42" y="2270399"/>
            <a:ext cx="3822189" cy="45743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1700" dirty="0"/>
              <a:t>   </a:t>
            </a:r>
            <a:r>
              <a:rPr lang="sk-SK" sz="2000" dirty="0"/>
              <a:t>Často podceňovaná téma:</a:t>
            </a:r>
          </a:p>
          <a:p>
            <a:pPr lvl="0"/>
            <a:r>
              <a:rPr lang="sk-SK" sz="2000" dirty="0"/>
              <a:t>stres z odstavu </a:t>
            </a:r>
          </a:p>
          <a:p>
            <a:pPr lvl="0"/>
            <a:r>
              <a:rPr lang="sk-SK" sz="2000" dirty="0"/>
              <a:t>zmena krmiva </a:t>
            </a:r>
          </a:p>
          <a:p>
            <a:pPr lvl="0"/>
            <a:r>
              <a:rPr lang="sk-SK" sz="2000" dirty="0"/>
              <a:t>preskupovanie zvierat </a:t>
            </a:r>
          </a:p>
          <a:p>
            <a:pPr lvl="0"/>
            <a:r>
              <a:rPr lang="sk-SK" sz="2000" dirty="0"/>
              <a:t>pokles príjmu krmiva </a:t>
            </a:r>
          </a:p>
          <a:p>
            <a:pPr lvl="0"/>
            <a:r>
              <a:rPr lang="sk-SK" sz="2000" dirty="0"/>
              <a:t>zvýšené riziko BRD </a:t>
            </a:r>
          </a:p>
          <a:p>
            <a:pPr lvl="0"/>
            <a:r>
              <a:rPr lang="sk-SK" sz="2000" dirty="0"/>
              <a:t>rastové retardácie </a:t>
            </a:r>
          </a:p>
          <a:p>
            <a:pPr lvl="0"/>
            <a:endParaRPr lang="sk-SK" sz="1700" dirty="0"/>
          </a:p>
          <a:p>
            <a:r>
              <a:rPr lang="sk-SK" sz="2000" b="1" dirty="0">
                <a:solidFill>
                  <a:srgbClr val="FF0000"/>
                </a:solidFill>
              </a:rPr>
              <a:t>Odstav nie je iba ukončenie podávania mlieka, ale významný imunologický a nutričný </a:t>
            </a:r>
            <a:r>
              <a:rPr lang="sk-SK" sz="2000" b="1" dirty="0" err="1">
                <a:solidFill>
                  <a:srgbClr val="FF0000"/>
                </a:solidFill>
              </a:rPr>
              <a:t>stresor</a:t>
            </a:r>
            <a:r>
              <a:rPr lang="sk-SK" sz="2000" dirty="0"/>
              <a:t>.</a:t>
            </a:r>
          </a:p>
          <a:p>
            <a:endParaRPr lang="sk-SK" sz="1700" dirty="0"/>
          </a:p>
        </p:txBody>
      </p:sp>
    </p:spTree>
    <p:extLst>
      <p:ext uri="{BB962C8B-B14F-4D97-AF65-F5344CB8AC3E}">
        <p14:creationId xmlns:p14="http://schemas.microsoft.com/office/powerpoint/2010/main" val="383024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0006E9-EDAC-FE53-DF2C-8A1D51289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592"/>
            <a:ext cx="10841736" cy="686435"/>
          </a:xfrm>
        </p:spPr>
        <p:txBody>
          <a:bodyPr>
            <a:normAutofit/>
          </a:bodyPr>
          <a:lstStyle/>
          <a:p>
            <a:r>
              <a:rPr lang="sk-SK" sz="3600" b="1" dirty="0"/>
              <a:t>Výživa a metabolické problémy mladého dobytka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3E5EA64D-74DC-9FA1-3927-8D64EB3306D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024254"/>
          <a:ext cx="10515600" cy="5669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8657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9CABC11-91D0-6550-C709-73C300EB8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sk-SK" b="1" dirty="0"/>
              <a:t>Reprodukčné zdravie      jalovíc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BBF21A0-EFCA-F026-943E-40478D5B2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 lvl="0"/>
            <a:r>
              <a:rPr lang="sk-SK" sz="2600" dirty="0"/>
              <a:t>vek a hmotnosť pri prvom pripúšťaní </a:t>
            </a:r>
          </a:p>
          <a:p>
            <a:pPr lvl="0"/>
            <a:r>
              <a:rPr lang="sk-SK" sz="2600" dirty="0"/>
              <a:t>skorá puberta </a:t>
            </a:r>
          </a:p>
          <a:p>
            <a:pPr lvl="0"/>
            <a:r>
              <a:rPr lang="sk-SK" sz="2600" dirty="0"/>
              <a:t>reprodukčné ochorenia </a:t>
            </a:r>
          </a:p>
          <a:p>
            <a:pPr lvl="0"/>
            <a:r>
              <a:rPr lang="sk-SK" sz="2600" dirty="0"/>
              <a:t>embryonálna mortalita </a:t>
            </a:r>
          </a:p>
          <a:p>
            <a:pPr lvl="0"/>
            <a:r>
              <a:rPr lang="sk-SK" sz="2600" dirty="0"/>
              <a:t>diagnostika gravidity </a:t>
            </a:r>
          </a:p>
          <a:p>
            <a:pPr lvl="0"/>
            <a:r>
              <a:rPr lang="sk-SK" sz="2600" dirty="0"/>
              <a:t>optimálny vek pri prvom otelení</a:t>
            </a:r>
          </a:p>
          <a:p>
            <a:endParaRPr lang="sk-SK" sz="2000" dirty="0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5B8B0131-A61B-C725-E356-F3DE3D2C5A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704" r="22258" b="-1"/>
          <a:stretch>
            <a:fillRect/>
          </a:stretch>
        </p:blipFill>
        <p:spPr>
          <a:xfrm>
            <a:off x="5950083" y="10"/>
            <a:ext cx="6148873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30236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0C2BB0-8E2D-8E44-BCED-C9A57B765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365125"/>
            <a:ext cx="10945368" cy="622427"/>
          </a:xfrm>
        </p:spPr>
        <p:txBody>
          <a:bodyPr>
            <a:noAutofit/>
          </a:bodyPr>
          <a:lstStyle/>
          <a:p>
            <a:r>
              <a:rPr lang="sk-SK" sz="3600" b="1" dirty="0"/>
              <a:t> Infekčné choroby s dlhodobým významom pre stádo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7C38C73B-9F05-57DF-4E09-AEBA371C67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5512773"/>
              </p:ext>
            </p:extLst>
          </p:nvPr>
        </p:nvGraphicFramePr>
        <p:xfrm>
          <a:off x="838200" y="1235414"/>
          <a:ext cx="10515600" cy="5348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1183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93E955-B5D3-5C27-90C0-028EDCC25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1571"/>
          </a:xfrm>
        </p:spPr>
        <p:txBody>
          <a:bodyPr>
            <a:normAutofit/>
          </a:bodyPr>
          <a:lstStyle/>
          <a:p>
            <a:r>
              <a:rPr lang="sk-SK" sz="3600" b="1" dirty="0"/>
              <a:t> </a:t>
            </a:r>
            <a:r>
              <a:rPr lang="sk-SK" sz="3600" b="1" dirty="0" err="1"/>
              <a:t>Biosecurity</a:t>
            </a:r>
            <a:r>
              <a:rPr lang="sk-SK" sz="3600" b="1" dirty="0"/>
              <a:t> a manažment skupín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721C894A-DF1E-C67F-5D01-8BCFA131E1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5021115"/>
              </p:ext>
            </p:extLst>
          </p:nvPr>
        </p:nvGraphicFramePr>
        <p:xfrm>
          <a:off x="920496" y="1651368"/>
          <a:ext cx="10515600" cy="470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43454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D9E191-02AB-C8DD-B3E3-8AEC72760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715"/>
          </a:xfrm>
        </p:spPr>
        <p:txBody>
          <a:bodyPr>
            <a:normAutofit/>
          </a:bodyPr>
          <a:lstStyle/>
          <a:p>
            <a:r>
              <a:rPr lang="sk-SK" sz="3600" b="1" dirty="0"/>
              <a:t> Monitoring zdravia – moderný prístup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6ED4FD87-AC18-1E2C-0027-C2E1A348EB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848196"/>
              </p:ext>
            </p:extLst>
          </p:nvPr>
        </p:nvGraphicFramePr>
        <p:xfrm>
          <a:off x="838200" y="1337912"/>
          <a:ext cx="10515600" cy="5082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52509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1B9B39-64FC-EEDB-79EA-C37A17882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9003"/>
          </a:xfrm>
        </p:spPr>
        <p:txBody>
          <a:bodyPr>
            <a:normAutofit/>
          </a:bodyPr>
          <a:lstStyle/>
          <a:p>
            <a:r>
              <a:rPr lang="sk-SK" sz="3600" b="1" dirty="0"/>
              <a:t>Preventívny program teľatá Plavecký Štvrtok: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2974020-5C5C-27E9-48E3-46A90F28D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7592"/>
            <a:ext cx="10515600" cy="5376672"/>
          </a:xfrm>
        </p:spPr>
        <p:txBody>
          <a:bodyPr>
            <a:normAutofit/>
          </a:bodyPr>
          <a:lstStyle/>
          <a:p>
            <a:r>
              <a:rPr lang="sk-SK" dirty="0"/>
              <a:t> Vek 0-2 dní:           Vakcinácia BRD </a:t>
            </a:r>
            <a:r>
              <a:rPr lang="sk-SK" dirty="0" err="1"/>
              <a:t>intranasálne</a:t>
            </a:r>
            <a:endParaRPr lang="sk-SK" dirty="0"/>
          </a:p>
          <a:p>
            <a:r>
              <a:rPr lang="sk-SK" dirty="0"/>
              <a:t>Vek 14-20 dní:       Vakcinácia BRD </a:t>
            </a:r>
            <a:r>
              <a:rPr lang="sk-SK" dirty="0" err="1"/>
              <a:t>sc</a:t>
            </a:r>
            <a:r>
              <a:rPr lang="sk-SK" dirty="0"/>
              <a:t>. </a:t>
            </a:r>
          </a:p>
          <a:p>
            <a:r>
              <a:rPr lang="sk-SK" dirty="0"/>
              <a:t>Vek 28-34 dní:       Vakcinácia </a:t>
            </a:r>
            <a:r>
              <a:rPr lang="sk-SK" dirty="0" err="1"/>
              <a:t>trichofýcia</a:t>
            </a:r>
            <a:r>
              <a:rPr lang="sk-SK" dirty="0"/>
              <a:t> </a:t>
            </a:r>
          </a:p>
          <a:p>
            <a:r>
              <a:rPr lang="sk-SK" dirty="0"/>
              <a:t>Vek 35-41 dní:       </a:t>
            </a:r>
            <a:r>
              <a:rPr lang="sk-SK" dirty="0" err="1"/>
              <a:t>Revakcinácia</a:t>
            </a:r>
            <a:r>
              <a:rPr lang="sk-SK" dirty="0"/>
              <a:t> </a:t>
            </a:r>
            <a:r>
              <a:rPr lang="sk-SK" dirty="0" err="1"/>
              <a:t>trichofýcia</a:t>
            </a:r>
            <a:endParaRPr lang="sk-SK" dirty="0"/>
          </a:p>
          <a:p>
            <a:r>
              <a:rPr lang="sk-SK" dirty="0"/>
              <a:t>Vek 42-48 dní:       </a:t>
            </a:r>
            <a:r>
              <a:rPr lang="sk-SK" dirty="0" err="1"/>
              <a:t>Revakcinácia</a:t>
            </a:r>
            <a:r>
              <a:rPr lang="sk-SK" dirty="0"/>
              <a:t> BRD </a:t>
            </a:r>
            <a:r>
              <a:rPr lang="sk-SK" dirty="0" err="1"/>
              <a:t>sc</a:t>
            </a:r>
            <a:r>
              <a:rPr lang="sk-SK" dirty="0"/>
              <a:t>.</a:t>
            </a:r>
          </a:p>
          <a:p>
            <a:r>
              <a:rPr lang="sk-SK" dirty="0"/>
              <a:t>Vek 49-55 dní:       Vakcinácia IKKS</a:t>
            </a:r>
          </a:p>
          <a:p>
            <a:r>
              <a:rPr lang="sk-SK" dirty="0"/>
              <a:t>Vek 63-69 dní:       </a:t>
            </a:r>
            <a:r>
              <a:rPr lang="sk-SK" dirty="0" err="1"/>
              <a:t>Revakcinácia</a:t>
            </a:r>
            <a:r>
              <a:rPr lang="sk-SK" dirty="0"/>
              <a:t> IKKS</a:t>
            </a:r>
          </a:p>
          <a:p>
            <a:r>
              <a:rPr lang="sk-SK" dirty="0"/>
              <a:t>Vek 90-96 dní:       Vakcinácia BT3 (</a:t>
            </a:r>
            <a:r>
              <a:rPr lang="sk-SK" dirty="0" err="1"/>
              <a:t>blue</a:t>
            </a:r>
            <a:r>
              <a:rPr lang="sk-SK" dirty="0"/>
              <a:t> </a:t>
            </a:r>
            <a:r>
              <a:rPr lang="sk-SK" dirty="0" err="1"/>
              <a:t>tongue</a:t>
            </a:r>
            <a:r>
              <a:rPr lang="sk-SK" dirty="0"/>
              <a:t>)</a:t>
            </a:r>
          </a:p>
          <a:p>
            <a:r>
              <a:rPr lang="sk-SK" dirty="0"/>
              <a:t>Vek 97-103 dní:     Vakcinácia IBR marker </a:t>
            </a:r>
            <a:r>
              <a:rPr lang="sk-SK" dirty="0" err="1"/>
              <a:t>live</a:t>
            </a:r>
            <a:r>
              <a:rPr lang="sk-SK" dirty="0"/>
              <a:t> </a:t>
            </a:r>
          </a:p>
          <a:p>
            <a:r>
              <a:rPr lang="sk-SK" dirty="0"/>
              <a:t>Vek 111-127 dní:   </a:t>
            </a:r>
            <a:r>
              <a:rPr lang="sk-SK" dirty="0" err="1"/>
              <a:t>Revakcinácia</a:t>
            </a:r>
            <a:r>
              <a:rPr lang="sk-SK" dirty="0"/>
              <a:t> BT3 (</a:t>
            </a:r>
            <a:r>
              <a:rPr lang="sk-SK" dirty="0" err="1"/>
              <a:t>blue</a:t>
            </a:r>
            <a:r>
              <a:rPr lang="sk-SK" dirty="0"/>
              <a:t> </a:t>
            </a:r>
            <a:r>
              <a:rPr lang="sk-SK" dirty="0" err="1"/>
              <a:t>tongue</a:t>
            </a:r>
            <a:r>
              <a:rPr lang="sk-SK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1234545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404B09-BDE2-2BAF-10BA-A03E3B684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6435"/>
          </a:xfrm>
        </p:spPr>
        <p:txBody>
          <a:bodyPr>
            <a:normAutofit/>
          </a:bodyPr>
          <a:lstStyle/>
          <a:p>
            <a:r>
              <a:rPr lang="sk-SK" sz="3600" b="1"/>
              <a:t>Preventívny program teľatá parazity:</a:t>
            </a:r>
            <a:endParaRPr lang="sk-SK" sz="3600" b="1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D85454E-A440-F2E5-4660-721ECBD97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/>
              <a:t>   Vek 2 – 8 dní: </a:t>
            </a:r>
          </a:p>
          <a:p>
            <a:pPr marL="0" indent="0">
              <a:buNone/>
            </a:pPr>
            <a:r>
              <a:rPr lang="sk-SK"/>
              <a:t>   Perorálna prevencia kryptosporidiózy individuálne</a:t>
            </a:r>
          </a:p>
          <a:p>
            <a:endParaRPr lang="sk-SK"/>
          </a:p>
          <a:p>
            <a:pPr marL="0" indent="0">
              <a:buNone/>
            </a:pPr>
            <a:r>
              <a:rPr lang="sk-SK"/>
              <a:t>   Pri presune do spoločných kotercov:</a:t>
            </a:r>
          </a:p>
          <a:p>
            <a:pPr marL="0" indent="0">
              <a:buNone/>
            </a:pPr>
            <a:r>
              <a:rPr lang="sk-SK"/>
              <a:t>   Prevencia vylučovania kokcidiózy perorálne individuálne</a:t>
            </a:r>
          </a:p>
          <a:p>
            <a:pPr marL="0" indent="0">
              <a:buNone/>
            </a:pPr>
            <a:endParaRPr lang="sk-SK"/>
          </a:p>
          <a:p>
            <a:pPr marL="0" indent="0">
              <a:buNone/>
            </a:pPr>
            <a:r>
              <a:rPr lang="sk-SK"/>
              <a:t>   V spoločných kotercoch do 6 mesiacov veku:</a:t>
            </a:r>
          </a:p>
          <a:p>
            <a:pPr marL="0" indent="0">
              <a:buNone/>
            </a:pPr>
            <a:r>
              <a:rPr lang="sk-SK"/>
              <a:t>   Kokcidiostatikum (decoquinate) v krmive preventívno-liečebne</a:t>
            </a:r>
          </a:p>
          <a:p>
            <a:pPr marL="0" indent="0">
              <a:buNone/>
            </a:pPr>
            <a:endParaRPr lang="sk-SK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28320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21EE4A-EEB7-B28F-C658-7F3F7CE5B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132" y="243521"/>
            <a:ext cx="10515600" cy="886967"/>
          </a:xfrm>
        </p:spPr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Základné poučenia:</a:t>
            </a:r>
          </a:p>
        </p:txBody>
      </p:sp>
      <p:graphicFrame>
        <p:nvGraphicFramePr>
          <p:cNvPr id="5" name="Zástupný objekt pre obsah 2">
            <a:extLst>
              <a:ext uri="{FF2B5EF4-FFF2-40B4-BE49-F238E27FC236}">
                <a16:creationId xmlns:a16="http://schemas.microsoft.com/office/drawing/2014/main" id="{3B43A5EA-0385-CA16-E0CB-E50F67997A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890091"/>
              </p:ext>
            </p:extLst>
          </p:nvPr>
        </p:nvGraphicFramePr>
        <p:xfrm>
          <a:off x="675132" y="1380744"/>
          <a:ext cx="10841736" cy="54230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0127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3D487EE-9A8C-A244-9A23-E8E892F46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294" y="486688"/>
            <a:ext cx="10515600" cy="9426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Ďakujem</a:t>
            </a:r>
            <a: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za </a:t>
            </a:r>
            <a:r>
              <a:rPr lang="en-US" sz="5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pozornosť</a:t>
            </a:r>
            <a:r>
              <a:rPr lang="en-US" sz="5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pic>
        <p:nvPicPr>
          <p:cNvPr id="5" name="Zástupný objekt pre obsah 4">
            <a:extLst>
              <a:ext uri="{FF2B5EF4-FFF2-40B4-BE49-F238E27FC236}">
                <a16:creationId xmlns:a16="http://schemas.microsoft.com/office/drawing/2014/main" id="{A4ABB45B-174F-D0A3-C5BA-D80072B1FD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5650" b="6962"/>
          <a:stretch>
            <a:fillRect/>
          </a:stretch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6842F50D-8B44-2824-9865-4685B5649FBD}"/>
              </a:ext>
            </a:extLst>
          </p:cNvPr>
          <p:cNvSpPr txBox="1"/>
          <p:nvPr/>
        </p:nvSpPr>
        <p:spPr>
          <a:xfrm>
            <a:off x="3638349" y="349843"/>
            <a:ext cx="5986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/>
              <a:t>Ďakujem za pozornosť!</a:t>
            </a:r>
          </a:p>
        </p:txBody>
      </p:sp>
    </p:spTree>
    <p:extLst>
      <p:ext uri="{BB962C8B-B14F-4D97-AF65-F5344CB8AC3E}">
        <p14:creationId xmlns:p14="http://schemas.microsoft.com/office/powerpoint/2010/main" val="385214335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9260</TotalTime>
  <Words>1126</Words>
  <Application>Microsoft Office PowerPoint</Application>
  <PresentationFormat>Širokouhlá</PresentationFormat>
  <Paragraphs>280</Paragraphs>
  <Slides>30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30</vt:i4>
      </vt:variant>
    </vt:vector>
  </HeadingPairs>
  <TitlesOfParts>
    <vt:vector size="34" baseType="lpstr">
      <vt:lpstr>Arial</vt:lpstr>
      <vt:lpstr>Aptos</vt:lpstr>
      <vt:lpstr>Aptos Display</vt:lpstr>
      <vt:lpstr>Motiv Office</vt:lpstr>
      <vt:lpstr>Prezentácia programu PowerPoint</vt:lpstr>
      <vt:lpstr>Témy okruhov</vt:lpstr>
      <vt:lpstr>Prečo je zdravie mladého dobytka rozhodujúce?</vt:lpstr>
      <vt:lpstr>Hlavné zdravotné problémy podľa veku</vt:lpstr>
      <vt:lpstr> Novorodené teľa  prvých 24 – 48 hodín                                                                                          </vt:lpstr>
      <vt:lpstr>Zlyhanie pasívneho prenosu imunity</vt:lpstr>
      <vt:lpstr> Hnačkové ochorenia teliat</vt:lpstr>
      <vt:lpstr>Prezentácia programu PowerPoint</vt:lpstr>
      <vt:lpstr>Hnačka podľa veku teľaťa</vt:lpstr>
      <vt:lpstr>Čo zabíja teľa pri hnačke?</vt:lpstr>
      <vt:lpstr>Praktický terapeutický algoritmus</vt:lpstr>
      <vt:lpstr>Najčastejšie chyby pri riešení hnačiek</vt:lpstr>
      <vt:lpstr>Etiologický komplex BRD</vt:lpstr>
      <vt:lpstr>Rizikové faktory vzniku BRD a možný prístup</vt:lpstr>
      <vt:lpstr>Subklinická pneumónia  Koľko teliat má poškodené pľúca bez výrazného kašľa?</vt:lpstr>
      <vt:lpstr>Dlhodobé následky BRD</vt:lpstr>
      <vt:lpstr>Riešenia BRD</vt:lpstr>
      <vt:lpstr>Iné závažné prenatálne ochorenia</vt:lpstr>
      <vt:lpstr> Parazitárne ochorenia</vt:lpstr>
      <vt:lpstr> Pohybový aparát a končatiny</vt:lpstr>
      <vt:lpstr> Prechodné obdobie po odstave</vt:lpstr>
      <vt:lpstr>Výživa a metabolické problémy mladého dobytka</vt:lpstr>
      <vt:lpstr>Reprodukčné zdravie      jalovíc</vt:lpstr>
      <vt:lpstr> Infekčné choroby s dlhodobým významom pre stádo</vt:lpstr>
      <vt:lpstr> Biosecurity a manažment skupín</vt:lpstr>
      <vt:lpstr> Monitoring zdravia – moderný prístup</vt:lpstr>
      <vt:lpstr>Preventívny program teľatá Plavecký Štvrtok:</vt:lpstr>
      <vt:lpstr>Preventívny program teľatá parazity:</vt:lpstr>
      <vt:lpstr>Základné poučenia:</vt:lpstr>
      <vt:lpstr>Ďakujem za pozornosť!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Milan Hronec</cp:lastModifiedBy>
  <cp:revision>27</cp:revision>
  <dcterms:created xsi:type="dcterms:W3CDTF">2026-05-26T09:57:57Z</dcterms:created>
  <dcterms:modified xsi:type="dcterms:W3CDTF">2026-10-05T15:19:02Z</dcterms:modified>
</cp:coreProperties>
</file>